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2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909FF"/>
    <a:srgbClr val="E7EDAB"/>
    <a:srgbClr val="999BF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37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DB4546-A85B-4D3F-8CF0-6FFF77B3D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3948FD-9DC6-4123-AC59-6B9F56D23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A6C45B-46B0-4606-B7FA-972AEF53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707A54-F88B-4449-9B83-8C6EEB6C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ABE70E-8C16-451A-A034-B2A24A58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56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F6197-1AAC-4B7C-B666-AB1B348C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63ABA5-0618-4546-A06A-24D88767C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5157AC-D699-4E63-9A84-39CE131F5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FD8B3B-E4CC-4F62-AFF6-0C1D2E09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3A0D7-487C-44C8-8694-964760D0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06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F61E7F-0469-4FF4-9771-F0E60AA8B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84A5E0-E783-412D-BDA3-3F5CA6FCB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5B7193-7E41-4B0B-9C19-251C7B25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3B02C4-E252-4388-B6BD-B47E0EEA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8A574F-1556-4531-AD17-4813EA1B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3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F7F4E-1DB4-43E3-B880-7EFF5D06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98AC86-4A0A-4062-B68E-35AFB2E5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C62E3B-81D8-4DF6-AA57-9DDD92BCD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BC1DF1-59EB-43E6-8D89-1C0693D5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7C2A53-0F83-4D0E-AE8F-64148BF1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14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2D5CD-AF09-413F-91EE-DAFE01D4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AC7D42-3767-4393-A9DD-C38698409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78A0C0-F2DF-43F8-81A0-186FA3830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1B5DFD-D6E4-4FED-8B93-31AEF6C8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831C8B-2FD7-4AE2-8862-E193F6B9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10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2C99D-AD0E-486C-B03E-53A4C634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BE3948-2964-4A9B-9D7B-47D0D3A10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760726-B416-440E-9141-F561E14C0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5D84B2-A731-4F4B-9FAE-8D3D292DE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7543EE-73E6-4DE6-A506-45A500CA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5B0113-D4F4-4508-85C9-BF7C56E7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38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69554B-A935-48C4-9F98-5D1555BD7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311F11-AFC1-49A8-8E57-3B61707CE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BCA68B-7C05-4E48-B651-32A865D9C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5523FB-A223-45EB-92A3-E29C71F57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2155311-67B4-4971-9BA9-33FBDA57D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DEA557-746A-4327-9393-32B3A5E01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3EF4C8D-D7D7-4947-AF81-86EB081C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68C6273-B48F-4959-904F-870B25D5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73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CB388-C800-4FB6-B7FE-43FED001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777D6C9-CDDC-4A7C-A768-C828BFA23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B121624-0AF2-4CFB-A6E9-414DFB68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87BB90-E925-4FDA-BC70-30B3CA87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99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F72D7F-6868-4EAB-936E-F6C9FD7EB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FF652B-E59A-454E-8EFB-6A5BA5C68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3352DE-AC07-40D7-AFB0-85050ECF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24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45864-F086-458B-BE80-6C0E25FF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1818C5-054D-431D-82E9-D777918A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6C5AA2-C0DA-45BB-AB17-07E17C257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66D8CE-7612-4311-AB62-AAC38968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A872C6-4C34-432B-A1A6-ABE4707B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2A04C4-B757-41D6-B260-9FA9238D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157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22CE1-D91E-4DD7-A2A3-110B78BD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E7B333-B4BE-4B55-9BC6-14892AE83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8F70F7-D94C-43D4-AED9-88313B543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AE17FB-6276-4EB4-B56C-92ABF5E9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764575-8880-4A8E-AA2F-CF975CEBB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84944A-C3F9-42D5-8543-F2270CF8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16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80B3AF-44E8-4BB9-BE5D-BBB44B91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75BCD6-7054-4CE8-975B-8F81C34AC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0684B-98F3-40DC-8010-AA6365738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B12DC-8AE2-4881-8FE0-AD08A1BF11D1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D3B795-CEEA-4CB0-8FA3-3A59A05CF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09D510-AB9B-4393-960A-612DD9FF6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DBC10-93CE-4986-945E-4D1F218B6E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892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AD2647-12AC-4BF3-92AD-20F0773B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" b="169"/>
          <a:stretch/>
        </p:blipFill>
        <p:spPr>
          <a:xfrm>
            <a:off x="0" y="4763"/>
            <a:ext cx="12192000" cy="6853237"/>
          </a:xfrm>
          <a:prstGeom prst="rect">
            <a:avLst/>
          </a:prstGeom>
        </p:spPr>
      </p:pic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4C43A767-FB6C-4724-A7A2-D1D6A3FA869A}"/>
              </a:ext>
            </a:extLst>
          </p:cNvPr>
          <p:cNvSpPr>
            <a:spLocks noChangeAspect="1"/>
          </p:cNvSpPr>
          <p:nvPr/>
        </p:nvSpPr>
        <p:spPr>
          <a:xfrm>
            <a:off x="0" y="4763"/>
            <a:ext cx="12192000" cy="6853237"/>
          </a:xfrm>
          <a:custGeom>
            <a:avLst/>
            <a:gdLst/>
            <a:ahLst/>
            <a:cxnLst/>
            <a:rect l="l" t="t" r="r" b="b"/>
            <a:pathLst>
              <a:path w="12192000" h="6853237">
                <a:moveTo>
                  <a:pt x="960738" y="3397485"/>
                </a:moveTo>
                <a:lnTo>
                  <a:pt x="1037577" y="3397485"/>
                </a:lnTo>
                <a:cubicBezTo>
                  <a:pt x="1104232" y="3397485"/>
                  <a:pt x="1151246" y="3399596"/>
                  <a:pt x="1178619" y="3403819"/>
                </a:cubicBezTo>
                <a:cubicBezTo>
                  <a:pt x="1264926" y="3418600"/>
                  <a:pt x="1308080" y="3467868"/>
                  <a:pt x="1308080" y="3551624"/>
                </a:cubicBezTo>
                <a:cubicBezTo>
                  <a:pt x="1308080" y="3603708"/>
                  <a:pt x="1286679" y="3642419"/>
                  <a:pt x="1243877" y="3667757"/>
                </a:cubicBezTo>
                <a:cubicBezTo>
                  <a:pt x="1205980" y="3690280"/>
                  <a:pt x="1139319" y="3701541"/>
                  <a:pt x="1043895" y="3701541"/>
                </a:cubicBezTo>
                <a:lnTo>
                  <a:pt x="960738" y="3701541"/>
                </a:lnTo>
                <a:close/>
                <a:moveTo>
                  <a:pt x="4593661" y="3264461"/>
                </a:moveTo>
                <a:cubicBezTo>
                  <a:pt x="4656005" y="3264461"/>
                  <a:pt x="4708542" y="3286983"/>
                  <a:pt x="4751273" y="3332028"/>
                </a:cubicBezTo>
                <a:cubicBezTo>
                  <a:pt x="4794003" y="3377074"/>
                  <a:pt x="4815368" y="3430917"/>
                  <a:pt x="4815368" y="3493558"/>
                </a:cubicBezTo>
                <a:cubicBezTo>
                  <a:pt x="4815368" y="3556199"/>
                  <a:pt x="4793827" y="3609867"/>
                  <a:pt x="4750745" y="3654560"/>
                </a:cubicBezTo>
                <a:cubicBezTo>
                  <a:pt x="4707663" y="3699253"/>
                  <a:pt x="4655301" y="3721600"/>
                  <a:pt x="4593661" y="3721600"/>
                </a:cubicBezTo>
                <a:cubicBezTo>
                  <a:pt x="4531317" y="3721600"/>
                  <a:pt x="4478604" y="3699253"/>
                  <a:pt x="4435521" y="3654560"/>
                </a:cubicBezTo>
                <a:cubicBezTo>
                  <a:pt x="4392439" y="3609867"/>
                  <a:pt x="4370898" y="3556199"/>
                  <a:pt x="4370898" y="3493558"/>
                </a:cubicBezTo>
                <a:cubicBezTo>
                  <a:pt x="4370898" y="3437252"/>
                  <a:pt x="4388411" y="3387631"/>
                  <a:pt x="4423438" y="3344697"/>
                </a:cubicBezTo>
                <a:cubicBezTo>
                  <a:pt x="4467570" y="3291206"/>
                  <a:pt x="4524311" y="3264461"/>
                  <a:pt x="4593661" y="3264461"/>
                </a:cubicBezTo>
                <a:close/>
                <a:moveTo>
                  <a:pt x="5901823" y="3197948"/>
                </a:moveTo>
                <a:cubicBezTo>
                  <a:pt x="6008234" y="3197948"/>
                  <a:pt x="6073690" y="3253199"/>
                  <a:pt x="6098192" y="3363701"/>
                </a:cubicBezTo>
                <a:lnTo>
                  <a:pt x="5704398" y="3363701"/>
                </a:lnTo>
                <a:cubicBezTo>
                  <a:pt x="5712096" y="3316346"/>
                  <a:pt x="5730296" y="3278675"/>
                  <a:pt x="5758999" y="3250687"/>
                </a:cubicBezTo>
                <a:cubicBezTo>
                  <a:pt x="5795412" y="3215528"/>
                  <a:pt x="5843020" y="3197948"/>
                  <a:pt x="5901823" y="3197948"/>
                </a:cubicBezTo>
                <a:close/>
                <a:moveTo>
                  <a:pt x="10560050" y="3006858"/>
                </a:moveTo>
                <a:lnTo>
                  <a:pt x="11033025" y="3852513"/>
                </a:lnTo>
                <a:lnTo>
                  <a:pt x="10700464" y="4476461"/>
                </a:lnTo>
                <a:lnTo>
                  <a:pt x="11088980" y="4476461"/>
                </a:lnTo>
                <a:lnTo>
                  <a:pt x="11875514" y="3006858"/>
                </a:lnTo>
                <a:lnTo>
                  <a:pt x="11478552" y="3006858"/>
                </a:lnTo>
                <a:lnTo>
                  <a:pt x="11224116" y="3509394"/>
                </a:lnTo>
                <a:lnTo>
                  <a:pt x="10962290" y="3006858"/>
                </a:lnTo>
                <a:close/>
                <a:moveTo>
                  <a:pt x="9381838" y="3006858"/>
                </a:moveTo>
                <a:lnTo>
                  <a:pt x="9381838" y="3986593"/>
                </a:lnTo>
                <a:lnTo>
                  <a:pt x="9729180" y="3986593"/>
                </a:lnTo>
                <a:lnTo>
                  <a:pt x="9729180" y="3006858"/>
                </a:lnTo>
                <a:close/>
                <a:moveTo>
                  <a:pt x="1886719" y="3006858"/>
                </a:moveTo>
                <a:lnTo>
                  <a:pt x="1886719" y="3628694"/>
                </a:lnTo>
                <a:cubicBezTo>
                  <a:pt x="1886719" y="3732158"/>
                  <a:pt x="1914872" y="3815562"/>
                  <a:pt x="1971179" y="3878907"/>
                </a:cubicBezTo>
                <a:cubicBezTo>
                  <a:pt x="2059862" y="3978851"/>
                  <a:pt x="2205907" y="4028823"/>
                  <a:pt x="2409315" y="4028823"/>
                </a:cubicBezTo>
                <a:cubicBezTo>
                  <a:pt x="2512779" y="4028823"/>
                  <a:pt x="2600406" y="4016506"/>
                  <a:pt x="2672197" y="3991872"/>
                </a:cubicBezTo>
                <a:cubicBezTo>
                  <a:pt x="2844636" y="3932046"/>
                  <a:pt x="2930855" y="3810987"/>
                  <a:pt x="2930855" y="3628694"/>
                </a:cubicBezTo>
                <a:lnTo>
                  <a:pt x="2930855" y="3006858"/>
                </a:lnTo>
                <a:lnTo>
                  <a:pt x="2583514" y="3006858"/>
                </a:lnTo>
                <a:lnTo>
                  <a:pt x="2583514" y="3562182"/>
                </a:lnTo>
                <a:cubicBezTo>
                  <a:pt x="2583514" y="3623415"/>
                  <a:pt x="2568821" y="3668461"/>
                  <a:pt x="2539436" y="3697318"/>
                </a:cubicBezTo>
                <a:cubicBezTo>
                  <a:pt x="2507950" y="3728287"/>
                  <a:pt x="2464577" y="3743771"/>
                  <a:pt x="2409315" y="3743771"/>
                </a:cubicBezTo>
                <a:cubicBezTo>
                  <a:pt x="2353349" y="3743771"/>
                  <a:pt x="2309624" y="3728287"/>
                  <a:pt x="2278138" y="3697318"/>
                </a:cubicBezTo>
                <a:cubicBezTo>
                  <a:pt x="2248753" y="3668461"/>
                  <a:pt x="2234061" y="3623415"/>
                  <a:pt x="2234061" y="3562182"/>
                </a:cubicBezTo>
                <a:lnTo>
                  <a:pt x="2234061" y="3006858"/>
                </a:lnTo>
                <a:close/>
                <a:moveTo>
                  <a:pt x="7288059" y="2993133"/>
                </a:moveTo>
                <a:cubicBezTo>
                  <a:pt x="7210143" y="2993133"/>
                  <a:pt x="7142761" y="3010025"/>
                  <a:pt x="7085916" y="3043809"/>
                </a:cubicBezTo>
                <a:cubicBezTo>
                  <a:pt x="7043796" y="3069147"/>
                  <a:pt x="7004485" y="3110321"/>
                  <a:pt x="6967985" y="3167332"/>
                </a:cubicBezTo>
                <a:lnTo>
                  <a:pt x="6967985" y="3006858"/>
                </a:lnTo>
                <a:lnTo>
                  <a:pt x="6620644" y="3006858"/>
                </a:lnTo>
                <a:lnTo>
                  <a:pt x="6620644" y="3986593"/>
                </a:lnTo>
                <a:lnTo>
                  <a:pt x="6967985" y="3986593"/>
                </a:lnTo>
                <a:lnTo>
                  <a:pt x="6967985" y="3567461"/>
                </a:lnTo>
                <a:cubicBezTo>
                  <a:pt x="6967985" y="3510450"/>
                  <a:pt x="6974303" y="3465053"/>
                  <a:pt x="6986939" y="3431269"/>
                </a:cubicBezTo>
                <a:cubicBezTo>
                  <a:pt x="7020635" y="3337659"/>
                  <a:pt x="7094335" y="3290854"/>
                  <a:pt x="7208036" y="3290854"/>
                </a:cubicBezTo>
                <a:cubicBezTo>
                  <a:pt x="7257876" y="3290854"/>
                  <a:pt x="7307013" y="3302467"/>
                  <a:pt x="7355445" y="3325694"/>
                </a:cubicBezTo>
                <a:lnTo>
                  <a:pt x="7355445" y="2996284"/>
                </a:lnTo>
                <a:cubicBezTo>
                  <a:pt x="7328777" y="2994183"/>
                  <a:pt x="7306315" y="2993133"/>
                  <a:pt x="7288059" y="2993133"/>
                </a:cubicBezTo>
                <a:close/>
                <a:moveTo>
                  <a:pt x="3830484" y="2993133"/>
                </a:moveTo>
                <a:cubicBezTo>
                  <a:pt x="3752568" y="2993133"/>
                  <a:pt x="3685186" y="3010025"/>
                  <a:pt x="3628341" y="3043809"/>
                </a:cubicBezTo>
                <a:cubicBezTo>
                  <a:pt x="3586221" y="3069147"/>
                  <a:pt x="3546911" y="3110321"/>
                  <a:pt x="3510410" y="3167332"/>
                </a:cubicBezTo>
                <a:lnTo>
                  <a:pt x="3510410" y="3006858"/>
                </a:lnTo>
                <a:lnTo>
                  <a:pt x="3163069" y="3006858"/>
                </a:lnTo>
                <a:lnTo>
                  <a:pt x="3163069" y="3986593"/>
                </a:lnTo>
                <a:lnTo>
                  <a:pt x="3510410" y="3986593"/>
                </a:lnTo>
                <a:lnTo>
                  <a:pt x="3510410" y="3567461"/>
                </a:lnTo>
                <a:cubicBezTo>
                  <a:pt x="3510410" y="3510450"/>
                  <a:pt x="3516729" y="3465053"/>
                  <a:pt x="3529365" y="3431269"/>
                </a:cubicBezTo>
                <a:cubicBezTo>
                  <a:pt x="3563061" y="3337659"/>
                  <a:pt x="3636760" y="3290854"/>
                  <a:pt x="3750462" y="3290854"/>
                </a:cubicBezTo>
                <a:cubicBezTo>
                  <a:pt x="3800302" y="3290854"/>
                  <a:pt x="3849438" y="3302467"/>
                  <a:pt x="3897871" y="3325694"/>
                </a:cubicBezTo>
                <a:lnTo>
                  <a:pt x="3897871" y="2996284"/>
                </a:lnTo>
                <a:cubicBezTo>
                  <a:pt x="3871202" y="2994183"/>
                  <a:pt x="3848740" y="2993133"/>
                  <a:pt x="3830484" y="2993133"/>
                </a:cubicBezTo>
                <a:close/>
                <a:moveTo>
                  <a:pt x="5888098" y="2979408"/>
                </a:moveTo>
                <a:cubicBezTo>
                  <a:pt x="5714955" y="2979408"/>
                  <a:pt x="5580875" y="3028324"/>
                  <a:pt x="5485857" y="3126157"/>
                </a:cubicBezTo>
                <a:cubicBezTo>
                  <a:pt x="5390840" y="3223990"/>
                  <a:pt x="5343331" y="3351032"/>
                  <a:pt x="5343331" y="3507283"/>
                </a:cubicBezTo>
                <a:cubicBezTo>
                  <a:pt x="5343331" y="3638900"/>
                  <a:pt x="5381338" y="3750457"/>
                  <a:pt x="5457352" y="3841955"/>
                </a:cubicBezTo>
                <a:cubicBezTo>
                  <a:pt x="5558704" y="3964422"/>
                  <a:pt x="5710028" y="4025656"/>
                  <a:pt x="5911324" y="4025656"/>
                </a:cubicBezTo>
                <a:cubicBezTo>
                  <a:pt x="6069687" y="4025656"/>
                  <a:pt x="6196025" y="3981804"/>
                  <a:pt x="6290338" y="3894100"/>
                </a:cubicBezTo>
                <a:cubicBezTo>
                  <a:pt x="6342422" y="3845689"/>
                  <a:pt x="6381837" y="3777280"/>
                  <a:pt x="6408582" y="3688872"/>
                </a:cubicBezTo>
                <a:lnTo>
                  <a:pt x="6072854" y="3688872"/>
                </a:lnTo>
                <a:cubicBezTo>
                  <a:pt x="6034363" y="3750809"/>
                  <a:pt x="5979068" y="3781778"/>
                  <a:pt x="5906969" y="3781778"/>
                </a:cubicBezTo>
                <a:cubicBezTo>
                  <a:pt x="5765587" y="3781778"/>
                  <a:pt x="5694896" y="3708227"/>
                  <a:pt x="5694896" y="3561126"/>
                </a:cubicBezTo>
                <a:lnTo>
                  <a:pt x="6422307" y="3561126"/>
                </a:lnTo>
                <a:lnTo>
                  <a:pt x="6422307" y="3516702"/>
                </a:lnTo>
                <a:cubicBezTo>
                  <a:pt x="6422307" y="3401065"/>
                  <a:pt x="6396617" y="3299531"/>
                  <a:pt x="6345237" y="3212102"/>
                </a:cubicBezTo>
                <a:cubicBezTo>
                  <a:pt x="6253739" y="3056973"/>
                  <a:pt x="6101359" y="2979408"/>
                  <a:pt x="5888098" y="2979408"/>
                </a:cubicBezTo>
                <a:close/>
                <a:moveTo>
                  <a:pt x="4505374" y="2979408"/>
                </a:moveTo>
                <a:cubicBezTo>
                  <a:pt x="4371822" y="2979408"/>
                  <a:pt x="4257602" y="3026213"/>
                  <a:pt x="4162717" y="3119823"/>
                </a:cubicBezTo>
                <a:cubicBezTo>
                  <a:pt x="4060793" y="3220471"/>
                  <a:pt x="4009831" y="3351032"/>
                  <a:pt x="4009831" y="3511506"/>
                </a:cubicBezTo>
                <a:cubicBezTo>
                  <a:pt x="4009831" y="3584001"/>
                  <a:pt x="4021780" y="3651217"/>
                  <a:pt x="4045677" y="3713154"/>
                </a:cubicBezTo>
                <a:cubicBezTo>
                  <a:pt x="4080825" y="3804652"/>
                  <a:pt x="4138814" y="3876795"/>
                  <a:pt x="4219645" y="3929583"/>
                </a:cubicBezTo>
                <a:cubicBezTo>
                  <a:pt x="4298365" y="3980963"/>
                  <a:pt x="4387630" y="4006653"/>
                  <a:pt x="4487442" y="4006653"/>
                </a:cubicBezTo>
                <a:cubicBezTo>
                  <a:pt x="4566877" y="4006653"/>
                  <a:pt x="4635759" y="3990464"/>
                  <a:pt x="4694089" y="3958088"/>
                </a:cubicBezTo>
                <a:cubicBezTo>
                  <a:pt x="4722209" y="3942604"/>
                  <a:pt x="4757005" y="3915858"/>
                  <a:pt x="4798476" y="3877851"/>
                </a:cubicBezTo>
                <a:lnTo>
                  <a:pt x="4798476" y="3970460"/>
                </a:lnTo>
                <a:cubicBezTo>
                  <a:pt x="4798476" y="4037115"/>
                  <a:pt x="4785104" y="4088330"/>
                  <a:pt x="4758358" y="4124104"/>
                </a:cubicBezTo>
                <a:cubicBezTo>
                  <a:pt x="4715424" y="4180939"/>
                  <a:pt x="4653838" y="4209356"/>
                  <a:pt x="4573601" y="4209356"/>
                </a:cubicBezTo>
                <a:cubicBezTo>
                  <a:pt x="4525741" y="4209356"/>
                  <a:pt x="4486327" y="4197859"/>
                  <a:pt x="4455358" y="4174863"/>
                </a:cubicBezTo>
                <a:cubicBezTo>
                  <a:pt x="4436354" y="4160929"/>
                  <a:pt x="4421221" y="4137939"/>
                  <a:pt x="4409960" y="4105893"/>
                </a:cubicBezTo>
                <a:lnTo>
                  <a:pt x="4021444" y="4105893"/>
                </a:lnTo>
                <a:cubicBezTo>
                  <a:pt x="4024964" y="4128416"/>
                  <a:pt x="4027779" y="4143196"/>
                  <a:pt x="4029891" y="4150234"/>
                </a:cubicBezTo>
                <a:cubicBezTo>
                  <a:pt x="4048894" y="4217099"/>
                  <a:pt x="4092884" y="4281147"/>
                  <a:pt x="4161859" y="4342381"/>
                </a:cubicBezTo>
                <a:cubicBezTo>
                  <a:pt x="4265322" y="4434583"/>
                  <a:pt x="4404330" y="4480684"/>
                  <a:pt x="4578880" y="4480684"/>
                </a:cubicBezTo>
                <a:cubicBezTo>
                  <a:pt x="4745689" y="4480684"/>
                  <a:pt x="4879417" y="4438454"/>
                  <a:pt x="4980065" y="4353994"/>
                </a:cubicBezTo>
                <a:cubicBezTo>
                  <a:pt x="5059598" y="4287130"/>
                  <a:pt x="5108866" y="4211468"/>
                  <a:pt x="5127869" y="4127008"/>
                </a:cubicBezTo>
                <a:cubicBezTo>
                  <a:pt x="5139835" y="4074220"/>
                  <a:pt x="5145818" y="4004893"/>
                  <a:pt x="5145818" y="3919025"/>
                </a:cubicBezTo>
                <a:lnTo>
                  <a:pt x="5145818" y="3006858"/>
                </a:lnTo>
                <a:lnTo>
                  <a:pt x="4798476" y="3006858"/>
                </a:lnTo>
                <a:lnTo>
                  <a:pt x="4798476" y="3109266"/>
                </a:lnTo>
                <a:cubicBezTo>
                  <a:pt x="4762625" y="3069147"/>
                  <a:pt x="4728181" y="3040290"/>
                  <a:pt x="4695145" y="3022694"/>
                </a:cubicBezTo>
                <a:cubicBezTo>
                  <a:pt x="4639619" y="2993837"/>
                  <a:pt x="4576362" y="2979408"/>
                  <a:pt x="4505374" y="2979408"/>
                </a:cubicBezTo>
                <a:close/>
                <a:moveTo>
                  <a:pt x="960738" y="2830547"/>
                </a:moveTo>
                <a:lnTo>
                  <a:pt x="1029065" y="2830547"/>
                </a:lnTo>
                <a:cubicBezTo>
                  <a:pt x="1064103" y="2830547"/>
                  <a:pt x="1092129" y="2834067"/>
                  <a:pt x="1113145" y="2841105"/>
                </a:cubicBezTo>
                <a:cubicBezTo>
                  <a:pt x="1172014" y="2862220"/>
                  <a:pt x="1201449" y="2905506"/>
                  <a:pt x="1201449" y="2970962"/>
                </a:cubicBezTo>
                <a:cubicBezTo>
                  <a:pt x="1201449" y="3008265"/>
                  <a:pt x="1190237" y="3039586"/>
                  <a:pt x="1167813" y="3064924"/>
                </a:cubicBezTo>
                <a:cubicBezTo>
                  <a:pt x="1139781" y="3096596"/>
                  <a:pt x="1093532" y="3112433"/>
                  <a:pt x="1029065" y="3112433"/>
                </a:cubicBezTo>
                <a:lnTo>
                  <a:pt x="960738" y="3112433"/>
                </a:lnTo>
                <a:close/>
                <a:moveTo>
                  <a:pt x="10004036" y="2712304"/>
                </a:moveTo>
                <a:lnTo>
                  <a:pt x="10004036" y="3006858"/>
                </a:lnTo>
                <a:lnTo>
                  <a:pt x="9890015" y="3006858"/>
                </a:lnTo>
                <a:lnTo>
                  <a:pt x="9890015" y="3290854"/>
                </a:lnTo>
                <a:lnTo>
                  <a:pt x="10004036" y="3290854"/>
                </a:lnTo>
                <a:lnTo>
                  <a:pt x="10004036" y="3986593"/>
                </a:lnTo>
                <a:lnTo>
                  <a:pt x="10351379" y="3986593"/>
                </a:lnTo>
                <a:lnTo>
                  <a:pt x="10351379" y="3290854"/>
                </a:lnTo>
                <a:lnTo>
                  <a:pt x="10548804" y="3290854"/>
                </a:lnTo>
                <a:lnTo>
                  <a:pt x="10548804" y="3006858"/>
                </a:lnTo>
                <a:lnTo>
                  <a:pt x="10351379" y="3006858"/>
                </a:lnTo>
                <a:lnTo>
                  <a:pt x="10351379" y="2712304"/>
                </a:lnTo>
                <a:close/>
                <a:moveTo>
                  <a:pt x="585947" y="2545495"/>
                </a:moveTo>
                <a:lnTo>
                  <a:pt x="585947" y="3986593"/>
                </a:lnTo>
                <a:lnTo>
                  <a:pt x="1185613" y="3986593"/>
                </a:lnTo>
                <a:cubicBezTo>
                  <a:pt x="1367202" y="3986593"/>
                  <a:pt x="1502338" y="3937677"/>
                  <a:pt x="1591021" y="3839844"/>
                </a:cubicBezTo>
                <a:cubicBezTo>
                  <a:pt x="1652254" y="3772276"/>
                  <a:pt x="1682871" y="3684649"/>
                  <a:pt x="1682871" y="3576962"/>
                </a:cubicBezTo>
                <a:cubicBezTo>
                  <a:pt x="1682871" y="3493910"/>
                  <a:pt x="1663933" y="3421063"/>
                  <a:pt x="1626058" y="3358422"/>
                </a:cubicBezTo>
                <a:cubicBezTo>
                  <a:pt x="1583982" y="3290150"/>
                  <a:pt x="1505439" y="3244049"/>
                  <a:pt x="1390428" y="3220119"/>
                </a:cubicBezTo>
                <a:cubicBezTo>
                  <a:pt x="1441808" y="3189854"/>
                  <a:pt x="1479815" y="3153255"/>
                  <a:pt x="1504449" y="3110321"/>
                </a:cubicBezTo>
                <a:cubicBezTo>
                  <a:pt x="1534010" y="3059645"/>
                  <a:pt x="1548791" y="2996652"/>
                  <a:pt x="1548791" y="2921342"/>
                </a:cubicBezTo>
                <a:cubicBezTo>
                  <a:pt x="1548791" y="2670777"/>
                  <a:pt x="1413655" y="2545495"/>
                  <a:pt x="1143383" y="2545495"/>
                </a:cubicBezTo>
                <a:close/>
                <a:moveTo>
                  <a:pt x="8840289" y="2514878"/>
                </a:moveTo>
                <a:cubicBezTo>
                  <a:pt x="8656589" y="2514878"/>
                  <a:pt x="8492948" y="2572945"/>
                  <a:pt x="8349366" y="2689077"/>
                </a:cubicBezTo>
                <a:cubicBezTo>
                  <a:pt x="8166370" y="2837586"/>
                  <a:pt x="8074871" y="3031492"/>
                  <a:pt x="8074871" y="3270795"/>
                </a:cubicBezTo>
                <a:cubicBezTo>
                  <a:pt x="8074871" y="3509394"/>
                  <a:pt x="8166370" y="3702949"/>
                  <a:pt x="8349366" y="3851457"/>
                </a:cubicBezTo>
                <a:cubicBezTo>
                  <a:pt x="8492948" y="3967590"/>
                  <a:pt x="8655533" y="4025656"/>
                  <a:pt x="8837122" y="4025656"/>
                </a:cubicBezTo>
                <a:cubicBezTo>
                  <a:pt x="8941290" y="4025656"/>
                  <a:pt x="9054607" y="4001374"/>
                  <a:pt x="9177074" y="3952809"/>
                </a:cubicBezTo>
                <a:lnTo>
                  <a:pt x="9177074" y="3504116"/>
                </a:lnTo>
                <a:cubicBezTo>
                  <a:pt x="9141123" y="3548050"/>
                  <a:pt x="9105173" y="3580647"/>
                  <a:pt x="9069222" y="3601904"/>
                </a:cubicBezTo>
                <a:cubicBezTo>
                  <a:pt x="9002259" y="3642287"/>
                  <a:pt x="8930364" y="3662478"/>
                  <a:pt x="8853536" y="3662478"/>
                </a:cubicBezTo>
                <a:cubicBezTo>
                  <a:pt x="8756264" y="3662478"/>
                  <a:pt x="8671678" y="3633192"/>
                  <a:pt x="8599776" y="3574620"/>
                </a:cubicBezTo>
                <a:cubicBezTo>
                  <a:pt x="8508850" y="3500520"/>
                  <a:pt x="8463387" y="3399245"/>
                  <a:pt x="8463387" y="3270795"/>
                </a:cubicBezTo>
                <a:cubicBezTo>
                  <a:pt x="8463387" y="3141642"/>
                  <a:pt x="8508850" y="3040015"/>
                  <a:pt x="8599776" y="2965914"/>
                </a:cubicBezTo>
                <a:cubicBezTo>
                  <a:pt x="8671678" y="2907342"/>
                  <a:pt x="8756264" y="2878056"/>
                  <a:pt x="8853536" y="2878056"/>
                </a:cubicBezTo>
                <a:cubicBezTo>
                  <a:pt x="8930364" y="2878056"/>
                  <a:pt x="9002259" y="2898248"/>
                  <a:pt x="9069222" y="2938630"/>
                </a:cubicBezTo>
                <a:cubicBezTo>
                  <a:pt x="9105876" y="2960603"/>
                  <a:pt x="9141827" y="2993199"/>
                  <a:pt x="9177074" y="3036419"/>
                </a:cubicBezTo>
                <a:lnTo>
                  <a:pt x="9177074" y="2587725"/>
                </a:lnTo>
                <a:cubicBezTo>
                  <a:pt x="9052495" y="2539161"/>
                  <a:pt x="8940234" y="2514878"/>
                  <a:pt x="8840289" y="2514878"/>
                </a:cubicBezTo>
                <a:close/>
                <a:moveTo>
                  <a:pt x="9555509" y="2436753"/>
                </a:moveTo>
                <a:cubicBezTo>
                  <a:pt x="9501457" y="2436753"/>
                  <a:pt x="9455655" y="2455528"/>
                  <a:pt x="9418105" y="2493079"/>
                </a:cubicBezTo>
                <a:cubicBezTo>
                  <a:pt x="9380554" y="2530630"/>
                  <a:pt x="9361779" y="2576431"/>
                  <a:pt x="9361779" y="2630483"/>
                </a:cubicBezTo>
                <a:cubicBezTo>
                  <a:pt x="9361779" y="2684535"/>
                  <a:pt x="9380554" y="2730512"/>
                  <a:pt x="9418105" y="2768415"/>
                </a:cubicBezTo>
                <a:cubicBezTo>
                  <a:pt x="9455655" y="2806318"/>
                  <a:pt x="9501457" y="2825269"/>
                  <a:pt x="9555509" y="2825269"/>
                </a:cubicBezTo>
                <a:cubicBezTo>
                  <a:pt x="9610265" y="2825269"/>
                  <a:pt x="9656418" y="2806493"/>
                  <a:pt x="9693969" y="2768943"/>
                </a:cubicBezTo>
                <a:cubicBezTo>
                  <a:pt x="9731519" y="2731392"/>
                  <a:pt x="9750295" y="2685239"/>
                  <a:pt x="9750295" y="2630483"/>
                </a:cubicBezTo>
                <a:cubicBezTo>
                  <a:pt x="9750295" y="2576431"/>
                  <a:pt x="9731343" y="2530630"/>
                  <a:pt x="9693441" y="2493079"/>
                </a:cubicBezTo>
                <a:cubicBezTo>
                  <a:pt x="9655538" y="2455528"/>
                  <a:pt x="9609561" y="2436753"/>
                  <a:pt x="9555509" y="243675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3237"/>
                </a:lnTo>
                <a:lnTo>
                  <a:pt x="0" y="6853237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C60F8C70-0238-44BB-BD2C-096596B6BE4A}"/>
              </a:ext>
            </a:extLst>
          </p:cNvPr>
          <p:cNvSpPr txBox="1">
            <a:spLocks/>
          </p:cNvSpPr>
          <p:nvPr/>
        </p:nvSpPr>
        <p:spPr>
          <a:xfrm>
            <a:off x="4267200" y="1981200"/>
            <a:ext cx="3721100" cy="495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Бизнес-план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998765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Овал 4">
            <a:extLst>
              <a:ext uri="{FF2B5EF4-FFF2-40B4-BE49-F238E27FC236}">
                <a16:creationId xmlns:a16="http://schemas.microsoft.com/office/drawing/2014/main" id="{E66B6424-3C0F-4046-802F-AB70BA9532B5}"/>
              </a:ext>
            </a:extLst>
          </p:cNvPr>
          <p:cNvSpPr/>
          <p:nvPr/>
        </p:nvSpPr>
        <p:spPr>
          <a:xfrm rot="16200000">
            <a:off x="-834000" y="-3501000"/>
            <a:ext cx="13860000" cy="1386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 useBgFill="1">
        <p:nvSpPr>
          <p:cNvPr id="6" name="Овал 5">
            <a:extLst>
              <a:ext uri="{FF2B5EF4-FFF2-40B4-BE49-F238E27FC236}">
                <a16:creationId xmlns:a16="http://schemas.microsoft.com/office/drawing/2014/main" id="{047719E8-B827-4B08-83EC-73B9E55278F5}"/>
              </a:ext>
            </a:extLst>
          </p:cNvPr>
          <p:cNvSpPr/>
          <p:nvPr/>
        </p:nvSpPr>
        <p:spPr>
          <a:xfrm rot="5400000">
            <a:off x="1056000" y="-1611000"/>
            <a:ext cx="10080000" cy="1008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 useBgFill="1">
        <p:nvSpPr>
          <p:cNvPr id="7" name="Овал 6">
            <a:extLst>
              <a:ext uri="{FF2B5EF4-FFF2-40B4-BE49-F238E27FC236}">
                <a16:creationId xmlns:a16="http://schemas.microsoft.com/office/drawing/2014/main" id="{5CE44349-ACF5-4980-9E36-00ECBA68B2B1}"/>
              </a:ext>
            </a:extLst>
          </p:cNvPr>
          <p:cNvSpPr/>
          <p:nvPr/>
        </p:nvSpPr>
        <p:spPr>
          <a:xfrm rot="16200000">
            <a:off x="2496000" y="-171000"/>
            <a:ext cx="7200000" cy="720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3160C2-80D8-47B0-A729-993E524B33D0}"/>
              </a:ext>
            </a:extLst>
          </p:cNvPr>
          <p:cNvSpPr/>
          <p:nvPr/>
        </p:nvSpPr>
        <p:spPr>
          <a:xfrm>
            <a:off x="3047999" y="2197892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800" dirty="0">
                <a:solidFill>
                  <a:srgbClr val="7030A0"/>
                </a:solidFill>
                <a:latin typeface="Arial Black" panose="020B0A04020102020204" pitchFamily="34" charset="0"/>
              </a:rPr>
              <a:t>Организационно-правовая форма</a:t>
            </a:r>
          </a:p>
          <a:p>
            <a:pPr algn="ctr"/>
            <a:endParaRPr lang="ru-RU" dirty="0">
              <a:solidFill>
                <a:srgbClr val="7030A0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000" dirty="0">
                <a:solidFill>
                  <a:srgbClr val="7030A0"/>
                </a:solidFill>
                <a:latin typeface="Arial Black" panose="020B0A04020102020204" pitchFamily="34" charset="0"/>
              </a:rPr>
              <a:t>Индивидуальный предприниматель</a:t>
            </a:r>
            <a:r>
              <a:rPr lang="en-US" sz="2000" dirty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  <a:r>
              <a:rPr lang="ru-RU" sz="2000" dirty="0">
                <a:solidFill>
                  <a:srgbClr val="7030A0"/>
                </a:solidFill>
                <a:latin typeface="Arial Black" panose="020B0A04020102020204" pitchFamily="34" charset="0"/>
              </a:rPr>
              <a:t>(ИП)</a:t>
            </a:r>
          </a:p>
          <a:p>
            <a:pPr algn="ctr"/>
            <a:r>
              <a:rPr lang="ru-RU" sz="2000" dirty="0">
                <a:solidFill>
                  <a:srgbClr val="7030A0"/>
                </a:solidFill>
                <a:latin typeface="Arial Black" panose="020B0A04020102020204" pitchFamily="34" charset="0"/>
              </a:rPr>
              <a:t>Форма налогообложения — упрощённая</a:t>
            </a:r>
          </a:p>
          <a:p>
            <a:pPr algn="ctr"/>
            <a:r>
              <a:rPr lang="ru-RU" sz="2000" dirty="0">
                <a:solidFill>
                  <a:srgbClr val="7030A0"/>
                </a:solidFill>
                <a:latin typeface="Arial Black" panose="020B0A04020102020204" pitchFamily="34" charset="0"/>
              </a:rPr>
              <a:t>Разрешения: СЭС, пожарная служба, сертификация продуктов</a:t>
            </a:r>
          </a:p>
        </p:txBody>
      </p:sp>
    </p:spTree>
    <p:extLst>
      <p:ext uri="{BB962C8B-B14F-4D97-AF65-F5344CB8AC3E}">
        <p14:creationId xmlns:p14="http://schemas.microsoft.com/office/powerpoint/2010/main" val="244364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Овал 1">
            <a:extLst>
              <a:ext uri="{FF2B5EF4-FFF2-40B4-BE49-F238E27FC236}">
                <a16:creationId xmlns:a16="http://schemas.microsoft.com/office/drawing/2014/main" id="{33EB51EF-8C02-4C58-AF41-18254E39FE28}"/>
              </a:ext>
            </a:extLst>
          </p:cNvPr>
          <p:cNvSpPr/>
          <p:nvPr/>
        </p:nvSpPr>
        <p:spPr>
          <a:xfrm rot="5400000">
            <a:off x="-834000" y="-3501000"/>
            <a:ext cx="13860000" cy="1386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 useBgFill="1">
        <p:nvSpPr>
          <p:cNvPr id="3" name="Овал 2">
            <a:extLst>
              <a:ext uri="{FF2B5EF4-FFF2-40B4-BE49-F238E27FC236}">
                <a16:creationId xmlns:a16="http://schemas.microsoft.com/office/drawing/2014/main" id="{6616A059-6C65-45EB-8FA1-24F4BFFB1218}"/>
              </a:ext>
            </a:extLst>
          </p:cNvPr>
          <p:cNvSpPr/>
          <p:nvPr/>
        </p:nvSpPr>
        <p:spPr>
          <a:xfrm rot="16200000">
            <a:off x="1056000" y="-1611000"/>
            <a:ext cx="10080000" cy="1008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 useBgFill="1">
        <p:nvSpPr>
          <p:cNvPr id="4" name="Овал 3">
            <a:extLst>
              <a:ext uri="{FF2B5EF4-FFF2-40B4-BE49-F238E27FC236}">
                <a16:creationId xmlns:a16="http://schemas.microsoft.com/office/drawing/2014/main" id="{AE1D059D-13A5-44C2-80B7-38A24E8CEBB7}"/>
              </a:ext>
            </a:extLst>
          </p:cNvPr>
          <p:cNvSpPr/>
          <p:nvPr/>
        </p:nvSpPr>
        <p:spPr>
          <a:xfrm rot="5400000">
            <a:off x="2496000" y="-171000"/>
            <a:ext cx="7200000" cy="720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799D9A9-19A9-43F7-B00E-E2570D8CA7B7}"/>
              </a:ext>
            </a:extLst>
          </p:cNvPr>
          <p:cNvSpPr/>
          <p:nvPr/>
        </p:nvSpPr>
        <p:spPr>
          <a:xfrm>
            <a:off x="4419097" y="225363"/>
            <a:ext cx="34099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FF0000"/>
                </a:solidFill>
              </a:rPr>
              <a:t>Персонал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567120-7D51-4AA9-8CF3-E7BDA1E3A803}"/>
              </a:ext>
            </a:extLst>
          </p:cNvPr>
          <p:cNvSpPr/>
          <p:nvPr/>
        </p:nvSpPr>
        <p:spPr>
          <a:xfrm>
            <a:off x="3076051" y="1637389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dirty="0">
                <a:solidFill>
                  <a:srgbClr val="FF0000"/>
                </a:solidFill>
                <a:latin typeface="Arial Black" panose="020B0A04020102020204" pitchFamily="34" charset="0"/>
              </a:rPr>
              <a:t>Администратор — 1</a:t>
            </a:r>
          </a:p>
          <a:p>
            <a:pPr algn="ctr"/>
            <a:endParaRPr lang="ru-RU" sz="2400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rgbClr val="FF0000"/>
                </a:solidFill>
                <a:latin typeface="Arial Black" panose="020B0A04020102020204" pitchFamily="34" charset="0"/>
              </a:rPr>
              <a:t>Кассиры — 2</a:t>
            </a:r>
          </a:p>
          <a:p>
            <a:pPr algn="ctr"/>
            <a:endParaRPr lang="ru-RU" sz="2400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rgbClr val="FF0000"/>
                </a:solidFill>
                <a:latin typeface="Arial Black" panose="020B0A04020102020204" pitchFamily="34" charset="0"/>
              </a:rPr>
              <a:t>Повар — 5</a:t>
            </a:r>
          </a:p>
          <a:p>
            <a:pPr algn="ctr"/>
            <a:endParaRPr lang="ru-RU" sz="2400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rgbClr val="FF0000"/>
                </a:solidFill>
                <a:latin typeface="Arial Black" panose="020B0A04020102020204" pitchFamily="34" charset="0"/>
              </a:rPr>
              <a:t>Курьер — 1</a:t>
            </a:r>
          </a:p>
          <a:p>
            <a:pPr algn="ctr"/>
            <a:endParaRPr lang="ru-RU" sz="2400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rgbClr val="FF0000"/>
                </a:solidFill>
                <a:latin typeface="Arial Black" panose="020B0A04020102020204" pitchFamily="34" charset="0"/>
              </a:rPr>
              <a:t>Уборщица — 2</a:t>
            </a:r>
          </a:p>
          <a:p>
            <a:pPr algn="ctr"/>
            <a:endParaRPr lang="ru-RU" sz="2400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400" dirty="0">
                <a:solidFill>
                  <a:srgbClr val="FF0000"/>
                </a:solidFill>
                <a:latin typeface="Arial Black" panose="020B0A04020102020204" pitchFamily="34" charset="0"/>
              </a:rPr>
              <a:t>Бухгалтер — 1</a:t>
            </a:r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999C9050-9E90-4212-A591-3998E05843AA}"/>
              </a:ext>
            </a:extLst>
          </p:cNvPr>
          <p:cNvSpPr/>
          <p:nvPr/>
        </p:nvSpPr>
        <p:spPr>
          <a:xfrm rot="3846183">
            <a:off x="-3801467" y="2396624"/>
            <a:ext cx="1277257" cy="45574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011E6C-DE04-4BFA-B259-66EB1535629E}"/>
              </a:ext>
            </a:extLst>
          </p:cNvPr>
          <p:cNvSpPr/>
          <p:nvPr/>
        </p:nvSpPr>
        <p:spPr>
          <a:xfrm>
            <a:off x="14915999" y="1347777"/>
            <a:ext cx="8955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Производственное обеспечение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5773C58-FDAA-4A5D-A9C4-10246F558E7F}"/>
              </a:ext>
            </a:extLst>
          </p:cNvPr>
          <p:cNvSpPr/>
          <p:nvPr/>
        </p:nvSpPr>
        <p:spPr>
          <a:xfrm>
            <a:off x="15183122" y="2376053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Кухонное оборудование (гриль, холодильники, фритюрница).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POS-касса и терминалы.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Мебель и оформление зала в фирменных цветах (красный и жёлтый).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вентиляции и кондиционирования.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18378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AE1D059D-13A5-44C2-80B7-38A24E8CEBB7}"/>
              </a:ext>
            </a:extLst>
          </p:cNvPr>
          <p:cNvSpPr/>
          <p:nvPr/>
        </p:nvSpPr>
        <p:spPr>
          <a:xfrm>
            <a:off x="-2700000" y="729000"/>
            <a:ext cx="5400000" cy="5400000"/>
          </a:xfrm>
          <a:prstGeom prst="ellipse">
            <a:avLst/>
          </a:prstGeom>
          <a:noFill/>
          <a:ln w="1016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F04238B1-57EB-4265-A7FB-674E1B2391E3}"/>
              </a:ext>
            </a:extLst>
          </p:cNvPr>
          <p:cNvSpPr/>
          <p:nvPr/>
        </p:nvSpPr>
        <p:spPr>
          <a:xfrm rot="3041234">
            <a:off x="6715" y="767130"/>
            <a:ext cx="1277257" cy="45574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16D975C-77F9-4570-BBD7-17EB1FB76EB2}"/>
              </a:ext>
            </a:extLst>
          </p:cNvPr>
          <p:cNvSpPr/>
          <p:nvPr/>
        </p:nvSpPr>
        <p:spPr>
          <a:xfrm>
            <a:off x="2926020" y="692564"/>
            <a:ext cx="8955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Производственное обеспечение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CF6DEEC-98BD-4A8F-8C43-186707C85CA5}"/>
              </a:ext>
            </a:extLst>
          </p:cNvPr>
          <p:cNvSpPr/>
          <p:nvPr/>
        </p:nvSpPr>
        <p:spPr>
          <a:xfrm>
            <a:off x="3193143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Кухонное оборудование (гриль, холодильники, фритюрница)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POS-касса и терминалы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Мебель и оформление зала в фирменных цветах (красный и жёлтый)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вентиляции и кондиционирования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81C2ADA-E676-43CA-9C58-A8AFE96B5FA4}"/>
              </a:ext>
            </a:extLst>
          </p:cNvPr>
          <p:cNvSpPr/>
          <p:nvPr/>
        </p:nvSpPr>
        <p:spPr>
          <a:xfrm>
            <a:off x="3193143" y="-10396200"/>
            <a:ext cx="726440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Маркетинговая стратегия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Продвижение в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TikTok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Акции: “2 по цене 1”, “Бургер дня”.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Скидки для студентов.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Рекламные баннеры и флаеры.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лояльности через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-бот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68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68A73D57-E217-4FAE-838D-0D88C8CF08BD}"/>
              </a:ext>
            </a:extLst>
          </p:cNvPr>
          <p:cNvSpPr/>
          <p:nvPr/>
        </p:nvSpPr>
        <p:spPr>
          <a:xfrm rot="5400000">
            <a:off x="-2700000" y="729000"/>
            <a:ext cx="5400000" cy="5400000"/>
          </a:xfrm>
          <a:prstGeom prst="ellipse">
            <a:avLst/>
          </a:prstGeom>
          <a:noFill/>
          <a:ln w="1016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EF9E40D2-583F-459E-89A6-C0C718FA7F87}"/>
              </a:ext>
            </a:extLst>
          </p:cNvPr>
          <p:cNvSpPr/>
          <p:nvPr/>
        </p:nvSpPr>
        <p:spPr>
          <a:xfrm rot="3041234">
            <a:off x="6715" y="767130"/>
            <a:ext cx="1277257" cy="45574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71BEBE-162D-41B1-950E-11C7C420A352}"/>
              </a:ext>
            </a:extLst>
          </p:cNvPr>
          <p:cNvSpPr/>
          <p:nvPr/>
        </p:nvSpPr>
        <p:spPr>
          <a:xfrm>
            <a:off x="3060700" y="729000"/>
            <a:ext cx="726440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Маркетинговая стратегия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Продвижение в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TikTok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Акции: “2 по цене 1”, “Бургер дня”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Скидки для студентов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Рекламные баннеры и флаеры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лояльности через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-бот</a:t>
            </a:r>
            <a:r>
              <a:rPr lang="ru-RU" sz="2400" dirty="0"/>
              <a:t>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C5D8AD-26E3-4639-BA4B-58BB790C348A}"/>
              </a:ext>
            </a:extLst>
          </p:cNvPr>
          <p:cNvSpPr/>
          <p:nvPr/>
        </p:nvSpPr>
        <p:spPr>
          <a:xfrm>
            <a:off x="3644900" y="9974600"/>
            <a:ext cx="6096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Финансовый </a:t>
            </a:r>
            <a:r>
              <a:rPr lang="ru-RU" sz="4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</a:t>
            </a:r>
            <a:r>
              <a:rPr lang="uz-Cyrl-UZ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Статья расходов Сумма (UZS)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Аренда помещения 6 000 000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Оборудование и мебель 20 000 000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Продукты и сырьё 8 000 000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Зарплата персонала 45 500 000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Реклама и маркетинг 4 000 000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Прочие расходы 2 000 000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Итого: 85 500 000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сум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8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68A73D57-E217-4FAE-838D-0D88C8CF08BD}"/>
              </a:ext>
            </a:extLst>
          </p:cNvPr>
          <p:cNvSpPr/>
          <p:nvPr/>
        </p:nvSpPr>
        <p:spPr>
          <a:xfrm rot="10800000">
            <a:off x="-2700000" y="729000"/>
            <a:ext cx="5400000" cy="5400000"/>
          </a:xfrm>
          <a:prstGeom prst="ellipse">
            <a:avLst/>
          </a:prstGeom>
          <a:noFill/>
          <a:ln w="1016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EF9E40D2-583F-459E-89A6-C0C718FA7F87}"/>
              </a:ext>
            </a:extLst>
          </p:cNvPr>
          <p:cNvSpPr/>
          <p:nvPr/>
        </p:nvSpPr>
        <p:spPr>
          <a:xfrm rot="3041234">
            <a:off x="6715" y="767130"/>
            <a:ext cx="1277257" cy="455748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94468F-889F-4B51-A50B-984CC2E2CB6B}"/>
              </a:ext>
            </a:extLst>
          </p:cNvPr>
          <p:cNvSpPr/>
          <p:nvPr/>
        </p:nvSpPr>
        <p:spPr>
          <a:xfrm>
            <a:off x="3236685" y="729000"/>
            <a:ext cx="6096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Финансовый </a:t>
            </a:r>
            <a:r>
              <a:rPr lang="ru-RU" sz="4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</a:t>
            </a:r>
            <a:r>
              <a:rPr lang="uz-Cyrl-UZ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Статья расходов Сумма (UZS)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Аренда помещения 6 000 000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Оборудование и мебель 20 000 000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Продукты и сырьё 8 000 000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Зарплата персонала 45 500 000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Реклама и маркетинг 4 000 000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Прочие расходы 2 000 000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Итого: 85 500 000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сум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30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E7666612-AB19-42ED-BEF7-942B54E94BE9}"/>
              </a:ext>
            </a:extLst>
          </p:cNvPr>
          <p:cNvSpPr/>
          <p:nvPr/>
        </p:nvSpPr>
        <p:spPr>
          <a:xfrm>
            <a:off x="190207" y="729000"/>
            <a:ext cx="5400000" cy="5400000"/>
          </a:xfrm>
          <a:prstGeom prst="ellipse">
            <a:avLst/>
          </a:prstGeom>
          <a:solidFill>
            <a:schemeClr val="bg1"/>
          </a:solidFill>
          <a:ln w="1016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AB11794D-0C26-451B-A5B6-3B3FBE44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93" y="1952857"/>
            <a:ext cx="4428428" cy="295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F400A86-A0BD-4C46-9FF6-75C2495BEC53}"/>
              </a:ext>
            </a:extLst>
          </p:cNvPr>
          <p:cNvSpPr/>
          <p:nvPr/>
        </p:nvSpPr>
        <p:spPr>
          <a:xfrm>
            <a:off x="5930900" y="1097300"/>
            <a:ext cx="6096000" cy="36625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 финансирования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Личные средства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Кредит или инвестиции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от местных программ предпринимательства (например, “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Yoshlar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kelajagimiz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91724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E7666612-AB19-42ED-BEF7-942B54E94BE9}"/>
              </a:ext>
            </a:extLst>
          </p:cNvPr>
          <p:cNvSpPr/>
          <p:nvPr/>
        </p:nvSpPr>
        <p:spPr>
          <a:xfrm>
            <a:off x="6253793" y="728999"/>
            <a:ext cx="5400000" cy="5400000"/>
          </a:xfrm>
          <a:prstGeom prst="ellipse">
            <a:avLst/>
          </a:prstGeom>
          <a:solidFill>
            <a:schemeClr val="bg1"/>
          </a:solidFill>
          <a:ln w="1016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F400A86-A0BD-4C46-9FF6-75C2495BEC53}"/>
              </a:ext>
            </a:extLst>
          </p:cNvPr>
          <p:cNvSpPr/>
          <p:nvPr/>
        </p:nvSpPr>
        <p:spPr>
          <a:xfrm>
            <a:off x="157792" y="1566949"/>
            <a:ext cx="6096000" cy="37240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Прогноз доходов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среднем чеке 25 000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180 клиентов в день: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25 000 × 180 × 30 = 135 000 000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мес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💸Расходы: 85 500 000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сум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💰 Чистая прибыль: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135 000 000 – 85 500 000 = 49 500 000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мес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4084E798-F07C-46EA-8838-7AEDF206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42" y="2049819"/>
            <a:ext cx="4597901" cy="275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6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E7666612-AB19-42ED-BEF7-942B54E94BE9}"/>
              </a:ext>
            </a:extLst>
          </p:cNvPr>
          <p:cNvSpPr/>
          <p:nvPr/>
        </p:nvSpPr>
        <p:spPr>
          <a:xfrm>
            <a:off x="-204000" y="1699300"/>
            <a:ext cx="12600000" cy="12600000"/>
          </a:xfrm>
          <a:prstGeom prst="ellipse">
            <a:avLst/>
          </a:prstGeom>
          <a:solidFill>
            <a:schemeClr val="bg1"/>
          </a:solidFill>
          <a:ln w="1016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F400A86-A0BD-4C46-9FF6-75C2495BEC53}"/>
              </a:ext>
            </a:extLst>
          </p:cNvPr>
          <p:cNvSpPr/>
          <p:nvPr/>
        </p:nvSpPr>
        <p:spPr>
          <a:xfrm>
            <a:off x="3048000" y="1033549"/>
            <a:ext cx="6096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Перспективы развития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Открытие новых филиалов в ТЦ и кампусах.</a:t>
            </a: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фирменного мобильного приложения.</a:t>
            </a: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Франшиза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BurgerCity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 регионам.</a:t>
            </a: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Собственная доставка 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-центр.</a:t>
            </a:r>
          </a:p>
        </p:txBody>
      </p:sp>
    </p:spTree>
    <p:extLst>
      <p:ext uri="{BB962C8B-B14F-4D97-AF65-F5344CB8AC3E}">
        <p14:creationId xmlns:p14="http://schemas.microsoft.com/office/powerpoint/2010/main" val="198312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8E2DD003-EC26-41EC-9FF7-B4F2311C2F5F}"/>
              </a:ext>
            </a:extLst>
          </p:cNvPr>
          <p:cNvSpPr/>
          <p:nvPr/>
        </p:nvSpPr>
        <p:spPr>
          <a:xfrm>
            <a:off x="-2393195" y="-4931502"/>
            <a:ext cx="18000000" cy="18000000"/>
          </a:xfrm>
          <a:prstGeom prst="ellipse">
            <a:avLst/>
          </a:prstGeom>
          <a:solidFill>
            <a:schemeClr val="bg1"/>
          </a:solidFill>
          <a:ln w="1016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120323C-A97E-46ED-B64A-1FFBACF5B8C6}"/>
              </a:ext>
            </a:extLst>
          </p:cNvPr>
          <p:cNvSpPr/>
          <p:nvPr/>
        </p:nvSpPr>
        <p:spPr>
          <a:xfrm>
            <a:off x="2152131" y="0"/>
            <a:ext cx="7887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F7C9C6-12E4-4A2F-A8DD-04E424A12155}"/>
              </a:ext>
            </a:extLst>
          </p:cNvPr>
          <p:cNvSpPr/>
          <p:nvPr/>
        </p:nvSpPr>
        <p:spPr>
          <a:xfrm>
            <a:off x="0" y="5657671"/>
            <a:ext cx="49058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Презентацию делали:</a:t>
            </a:r>
          </a:p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Сайфиддинов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Мухаммадсолих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Нематов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Хусан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Рахмонов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Бобур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45AA712-9276-4E30-8CAC-D57757E17686}"/>
              </a:ext>
            </a:extLst>
          </p:cNvPr>
          <p:cNvGrpSpPr/>
          <p:nvPr/>
        </p:nvGrpSpPr>
        <p:grpSpPr>
          <a:xfrm>
            <a:off x="6606805" y="1368498"/>
            <a:ext cx="5400000" cy="5400000"/>
            <a:chOff x="6237374" y="1458000"/>
            <a:chExt cx="5400000" cy="5400000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B1AD5E20-6BF1-4614-9BF3-ACABFB8AF5C7}"/>
                </a:ext>
              </a:extLst>
            </p:cNvPr>
            <p:cNvSpPr/>
            <p:nvPr/>
          </p:nvSpPr>
          <p:spPr>
            <a:xfrm>
              <a:off x="6237374" y="1458000"/>
              <a:ext cx="5400000" cy="5400000"/>
            </a:xfrm>
            <a:prstGeom prst="ellipse">
              <a:avLst/>
            </a:prstGeom>
            <a:noFill/>
            <a:ln w="92075" cap="rnd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F670752-B001-4E2E-AE0F-6E6CA10D9322}"/>
                </a:ext>
              </a:extLst>
            </p:cNvPr>
            <p:cNvSpPr/>
            <p:nvPr/>
          </p:nvSpPr>
          <p:spPr>
            <a:xfrm>
              <a:off x="7053396" y="2255686"/>
              <a:ext cx="37679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ru-RU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качать </a:t>
              </a:r>
              <a:r>
                <a:rPr lang="ru-RU" sz="3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презентцию</a:t>
              </a:r>
              <a:endParaRPr lang="ru-RU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81516AD0-4745-4871-A02E-81AFFEF4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9" t="10996" r="11208" b="11539"/>
            <a:stretch/>
          </p:blipFill>
          <p:spPr>
            <a:xfrm>
              <a:off x="7346714" y="2840461"/>
              <a:ext cx="3181320" cy="3199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41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AD2647-12AC-4BF3-92AD-20F0773B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" b="169"/>
          <a:stretch/>
        </p:blipFill>
        <p:spPr>
          <a:xfrm>
            <a:off x="0" y="4763"/>
            <a:ext cx="12192000" cy="6853237"/>
          </a:xfrm>
          <a:prstGeom prst="rect">
            <a:avLst/>
          </a:prstGeom>
        </p:spPr>
      </p:pic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4C43A767-FB6C-4724-A7A2-D1D6A3FA869A}"/>
              </a:ext>
            </a:extLst>
          </p:cNvPr>
          <p:cNvSpPr>
            <a:spLocks noChangeAspect="1"/>
          </p:cNvSpPr>
          <p:nvPr/>
        </p:nvSpPr>
        <p:spPr>
          <a:xfrm>
            <a:off x="-210515200" y="-110536038"/>
            <a:ext cx="448311360" cy="252000000"/>
          </a:xfrm>
          <a:custGeom>
            <a:avLst/>
            <a:gdLst/>
            <a:ahLst/>
            <a:cxnLst/>
            <a:rect l="l" t="t" r="r" b="b"/>
            <a:pathLst>
              <a:path w="12192000" h="6853237">
                <a:moveTo>
                  <a:pt x="960738" y="3397485"/>
                </a:moveTo>
                <a:lnTo>
                  <a:pt x="1037577" y="3397485"/>
                </a:lnTo>
                <a:cubicBezTo>
                  <a:pt x="1104232" y="3397485"/>
                  <a:pt x="1151246" y="3399596"/>
                  <a:pt x="1178619" y="3403819"/>
                </a:cubicBezTo>
                <a:cubicBezTo>
                  <a:pt x="1264926" y="3418600"/>
                  <a:pt x="1308080" y="3467868"/>
                  <a:pt x="1308080" y="3551624"/>
                </a:cubicBezTo>
                <a:cubicBezTo>
                  <a:pt x="1308080" y="3603708"/>
                  <a:pt x="1286679" y="3642419"/>
                  <a:pt x="1243877" y="3667757"/>
                </a:cubicBezTo>
                <a:cubicBezTo>
                  <a:pt x="1205980" y="3690280"/>
                  <a:pt x="1139319" y="3701541"/>
                  <a:pt x="1043895" y="3701541"/>
                </a:cubicBezTo>
                <a:lnTo>
                  <a:pt x="960738" y="3701541"/>
                </a:lnTo>
                <a:close/>
                <a:moveTo>
                  <a:pt x="4593661" y="3264461"/>
                </a:moveTo>
                <a:cubicBezTo>
                  <a:pt x="4656005" y="3264461"/>
                  <a:pt x="4708542" y="3286983"/>
                  <a:pt x="4751273" y="3332028"/>
                </a:cubicBezTo>
                <a:cubicBezTo>
                  <a:pt x="4794003" y="3377074"/>
                  <a:pt x="4815368" y="3430917"/>
                  <a:pt x="4815368" y="3493558"/>
                </a:cubicBezTo>
                <a:cubicBezTo>
                  <a:pt x="4815368" y="3556199"/>
                  <a:pt x="4793827" y="3609867"/>
                  <a:pt x="4750745" y="3654560"/>
                </a:cubicBezTo>
                <a:cubicBezTo>
                  <a:pt x="4707663" y="3699253"/>
                  <a:pt x="4655301" y="3721600"/>
                  <a:pt x="4593661" y="3721600"/>
                </a:cubicBezTo>
                <a:cubicBezTo>
                  <a:pt x="4531317" y="3721600"/>
                  <a:pt x="4478604" y="3699253"/>
                  <a:pt x="4435521" y="3654560"/>
                </a:cubicBezTo>
                <a:cubicBezTo>
                  <a:pt x="4392439" y="3609867"/>
                  <a:pt x="4370898" y="3556199"/>
                  <a:pt x="4370898" y="3493558"/>
                </a:cubicBezTo>
                <a:cubicBezTo>
                  <a:pt x="4370898" y="3437252"/>
                  <a:pt x="4388411" y="3387631"/>
                  <a:pt x="4423438" y="3344697"/>
                </a:cubicBezTo>
                <a:cubicBezTo>
                  <a:pt x="4467570" y="3291206"/>
                  <a:pt x="4524311" y="3264461"/>
                  <a:pt x="4593661" y="3264461"/>
                </a:cubicBezTo>
                <a:close/>
                <a:moveTo>
                  <a:pt x="5901823" y="3197948"/>
                </a:moveTo>
                <a:cubicBezTo>
                  <a:pt x="6008234" y="3197948"/>
                  <a:pt x="6073690" y="3253199"/>
                  <a:pt x="6098192" y="3363701"/>
                </a:cubicBezTo>
                <a:lnTo>
                  <a:pt x="5704398" y="3363701"/>
                </a:lnTo>
                <a:cubicBezTo>
                  <a:pt x="5712096" y="3316346"/>
                  <a:pt x="5730296" y="3278675"/>
                  <a:pt x="5758999" y="3250687"/>
                </a:cubicBezTo>
                <a:cubicBezTo>
                  <a:pt x="5795412" y="3215528"/>
                  <a:pt x="5843020" y="3197948"/>
                  <a:pt x="5901823" y="3197948"/>
                </a:cubicBezTo>
                <a:close/>
                <a:moveTo>
                  <a:pt x="10560050" y="3006858"/>
                </a:moveTo>
                <a:lnTo>
                  <a:pt x="11033025" y="3852513"/>
                </a:lnTo>
                <a:lnTo>
                  <a:pt x="10700464" y="4476461"/>
                </a:lnTo>
                <a:lnTo>
                  <a:pt x="11088980" y="4476461"/>
                </a:lnTo>
                <a:lnTo>
                  <a:pt x="11875514" y="3006858"/>
                </a:lnTo>
                <a:lnTo>
                  <a:pt x="11478552" y="3006858"/>
                </a:lnTo>
                <a:lnTo>
                  <a:pt x="11224116" y="3509394"/>
                </a:lnTo>
                <a:lnTo>
                  <a:pt x="10962290" y="3006858"/>
                </a:lnTo>
                <a:close/>
                <a:moveTo>
                  <a:pt x="9381838" y="3006858"/>
                </a:moveTo>
                <a:lnTo>
                  <a:pt x="9381838" y="3986593"/>
                </a:lnTo>
                <a:lnTo>
                  <a:pt x="9729180" y="3986593"/>
                </a:lnTo>
                <a:lnTo>
                  <a:pt x="9729180" y="3006858"/>
                </a:lnTo>
                <a:close/>
                <a:moveTo>
                  <a:pt x="1886719" y="3006858"/>
                </a:moveTo>
                <a:lnTo>
                  <a:pt x="1886719" y="3628694"/>
                </a:lnTo>
                <a:cubicBezTo>
                  <a:pt x="1886719" y="3732158"/>
                  <a:pt x="1914872" y="3815562"/>
                  <a:pt x="1971179" y="3878907"/>
                </a:cubicBezTo>
                <a:cubicBezTo>
                  <a:pt x="2059862" y="3978851"/>
                  <a:pt x="2205907" y="4028823"/>
                  <a:pt x="2409315" y="4028823"/>
                </a:cubicBezTo>
                <a:cubicBezTo>
                  <a:pt x="2512779" y="4028823"/>
                  <a:pt x="2600406" y="4016506"/>
                  <a:pt x="2672197" y="3991872"/>
                </a:cubicBezTo>
                <a:cubicBezTo>
                  <a:pt x="2844636" y="3932046"/>
                  <a:pt x="2930855" y="3810987"/>
                  <a:pt x="2930855" y="3628694"/>
                </a:cubicBezTo>
                <a:lnTo>
                  <a:pt x="2930855" y="3006858"/>
                </a:lnTo>
                <a:lnTo>
                  <a:pt x="2583514" y="3006858"/>
                </a:lnTo>
                <a:lnTo>
                  <a:pt x="2583514" y="3562182"/>
                </a:lnTo>
                <a:cubicBezTo>
                  <a:pt x="2583514" y="3623415"/>
                  <a:pt x="2568821" y="3668461"/>
                  <a:pt x="2539436" y="3697318"/>
                </a:cubicBezTo>
                <a:cubicBezTo>
                  <a:pt x="2507950" y="3728287"/>
                  <a:pt x="2464577" y="3743771"/>
                  <a:pt x="2409315" y="3743771"/>
                </a:cubicBezTo>
                <a:cubicBezTo>
                  <a:pt x="2353349" y="3743771"/>
                  <a:pt x="2309624" y="3728287"/>
                  <a:pt x="2278138" y="3697318"/>
                </a:cubicBezTo>
                <a:cubicBezTo>
                  <a:pt x="2248753" y="3668461"/>
                  <a:pt x="2234061" y="3623415"/>
                  <a:pt x="2234061" y="3562182"/>
                </a:cubicBezTo>
                <a:lnTo>
                  <a:pt x="2234061" y="3006858"/>
                </a:lnTo>
                <a:close/>
                <a:moveTo>
                  <a:pt x="7288059" y="2993133"/>
                </a:moveTo>
                <a:cubicBezTo>
                  <a:pt x="7210143" y="2993133"/>
                  <a:pt x="7142761" y="3010025"/>
                  <a:pt x="7085916" y="3043809"/>
                </a:cubicBezTo>
                <a:cubicBezTo>
                  <a:pt x="7043796" y="3069147"/>
                  <a:pt x="7004485" y="3110321"/>
                  <a:pt x="6967985" y="3167332"/>
                </a:cubicBezTo>
                <a:lnTo>
                  <a:pt x="6967985" y="3006858"/>
                </a:lnTo>
                <a:lnTo>
                  <a:pt x="6620644" y="3006858"/>
                </a:lnTo>
                <a:lnTo>
                  <a:pt x="6620644" y="3986593"/>
                </a:lnTo>
                <a:lnTo>
                  <a:pt x="6967985" y="3986593"/>
                </a:lnTo>
                <a:lnTo>
                  <a:pt x="6967985" y="3567461"/>
                </a:lnTo>
                <a:cubicBezTo>
                  <a:pt x="6967985" y="3510450"/>
                  <a:pt x="6974303" y="3465053"/>
                  <a:pt x="6986939" y="3431269"/>
                </a:cubicBezTo>
                <a:cubicBezTo>
                  <a:pt x="7020635" y="3337659"/>
                  <a:pt x="7094335" y="3290854"/>
                  <a:pt x="7208036" y="3290854"/>
                </a:cubicBezTo>
                <a:cubicBezTo>
                  <a:pt x="7257876" y="3290854"/>
                  <a:pt x="7307013" y="3302467"/>
                  <a:pt x="7355445" y="3325694"/>
                </a:cubicBezTo>
                <a:lnTo>
                  <a:pt x="7355445" y="2996284"/>
                </a:lnTo>
                <a:cubicBezTo>
                  <a:pt x="7328777" y="2994183"/>
                  <a:pt x="7306315" y="2993133"/>
                  <a:pt x="7288059" y="2993133"/>
                </a:cubicBezTo>
                <a:close/>
                <a:moveTo>
                  <a:pt x="3830484" y="2993133"/>
                </a:moveTo>
                <a:cubicBezTo>
                  <a:pt x="3752568" y="2993133"/>
                  <a:pt x="3685186" y="3010025"/>
                  <a:pt x="3628341" y="3043809"/>
                </a:cubicBezTo>
                <a:cubicBezTo>
                  <a:pt x="3586221" y="3069147"/>
                  <a:pt x="3546911" y="3110321"/>
                  <a:pt x="3510410" y="3167332"/>
                </a:cubicBezTo>
                <a:lnTo>
                  <a:pt x="3510410" y="3006858"/>
                </a:lnTo>
                <a:lnTo>
                  <a:pt x="3163069" y="3006858"/>
                </a:lnTo>
                <a:lnTo>
                  <a:pt x="3163069" y="3986593"/>
                </a:lnTo>
                <a:lnTo>
                  <a:pt x="3510410" y="3986593"/>
                </a:lnTo>
                <a:lnTo>
                  <a:pt x="3510410" y="3567461"/>
                </a:lnTo>
                <a:cubicBezTo>
                  <a:pt x="3510410" y="3510450"/>
                  <a:pt x="3516729" y="3465053"/>
                  <a:pt x="3529365" y="3431269"/>
                </a:cubicBezTo>
                <a:cubicBezTo>
                  <a:pt x="3563061" y="3337659"/>
                  <a:pt x="3636760" y="3290854"/>
                  <a:pt x="3750462" y="3290854"/>
                </a:cubicBezTo>
                <a:cubicBezTo>
                  <a:pt x="3800302" y="3290854"/>
                  <a:pt x="3849438" y="3302467"/>
                  <a:pt x="3897871" y="3325694"/>
                </a:cubicBezTo>
                <a:lnTo>
                  <a:pt x="3897871" y="2996284"/>
                </a:lnTo>
                <a:cubicBezTo>
                  <a:pt x="3871202" y="2994183"/>
                  <a:pt x="3848740" y="2993133"/>
                  <a:pt x="3830484" y="2993133"/>
                </a:cubicBezTo>
                <a:close/>
                <a:moveTo>
                  <a:pt x="5888098" y="2979408"/>
                </a:moveTo>
                <a:cubicBezTo>
                  <a:pt x="5714955" y="2979408"/>
                  <a:pt x="5580875" y="3028324"/>
                  <a:pt x="5485857" y="3126157"/>
                </a:cubicBezTo>
                <a:cubicBezTo>
                  <a:pt x="5390840" y="3223990"/>
                  <a:pt x="5343331" y="3351032"/>
                  <a:pt x="5343331" y="3507283"/>
                </a:cubicBezTo>
                <a:cubicBezTo>
                  <a:pt x="5343331" y="3638900"/>
                  <a:pt x="5381338" y="3750457"/>
                  <a:pt x="5457352" y="3841955"/>
                </a:cubicBezTo>
                <a:cubicBezTo>
                  <a:pt x="5558704" y="3964422"/>
                  <a:pt x="5710028" y="4025656"/>
                  <a:pt x="5911324" y="4025656"/>
                </a:cubicBezTo>
                <a:cubicBezTo>
                  <a:pt x="6069687" y="4025656"/>
                  <a:pt x="6196025" y="3981804"/>
                  <a:pt x="6290338" y="3894100"/>
                </a:cubicBezTo>
                <a:cubicBezTo>
                  <a:pt x="6342422" y="3845689"/>
                  <a:pt x="6381837" y="3777280"/>
                  <a:pt x="6408582" y="3688872"/>
                </a:cubicBezTo>
                <a:lnTo>
                  <a:pt x="6072854" y="3688872"/>
                </a:lnTo>
                <a:cubicBezTo>
                  <a:pt x="6034363" y="3750809"/>
                  <a:pt x="5979068" y="3781778"/>
                  <a:pt x="5906969" y="3781778"/>
                </a:cubicBezTo>
                <a:cubicBezTo>
                  <a:pt x="5765587" y="3781778"/>
                  <a:pt x="5694896" y="3708227"/>
                  <a:pt x="5694896" y="3561126"/>
                </a:cubicBezTo>
                <a:lnTo>
                  <a:pt x="6422307" y="3561126"/>
                </a:lnTo>
                <a:lnTo>
                  <a:pt x="6422307" y="3516702"/>
                </a:lnTo>
                <a:cubicBezTo>
                  <a:pt x="6422307" y="3401065"/>
                  <a:pt x="6396617" y="3299531"/>
                  <a:pt x="6345237" y="3212102"/>
                </a:cubicBezTo>
                <a:cubicBezTo>
                  <a:pt x="6253739" y="3056973"/>
                  <a:pt x="6101359" y="2979408"/>
                  <a:pt x="5888098" y="2979408"/>
                </a:cubicBezTo>
                <a:close/>
                <a:moveTo>
                  <a:pt x="4505374" y="2979408"/>
                </a:moveTo>
                <a:cubicBezTo>
                  <a:pt x="4371822" y="2979408"/>
                  <a:pt x="4257602" y="3026213"/>
                  <a:pt x="4162717" y="3119823"/>
                </a:cubicBezTo>
                <a:cubicBezTo>
                  <a:pt x="4060793" y="3220471"/>
                  <a:pt x="4009831" y="3351032"/>
                  <a:pt x="4009831" y="3511506"/>
                </a:cubicBezTo>
                <a:cubicBezTo>
                  <a:pt x="4009831" y="3584001"/>
                  <a:pt x="4021780" y="3651217"/>
                  <a:pt x="4045677" y="3713154"/>
                </a:cubicBezTo>
                <a:cubicBezTo>
                  <a:pt x="4080825" y="3804652"/>
                  <a:pt x="4138814" y="3876795"/>
                  <a:pt x="4219645" y="3929583"/>
                </a:cubicBezTo>
                <a:cubicBezTo>
                  <a:pt x="4298365" y="3980963"/>
                  <a:pt x="4387630" y="4006653"/>
                  <a:pt x="4487442" y="4006653"/>
                </a:cubicBezTo>
                <a:cubicBezTo>
                  <a:pt x="4566877" y="4006653"/>
                  <a:pt x="4635759" y="3990464"/>
                  <a:pt x="4694089" y="3958088"/>
                </a:cubicBezTo>
                <a:cubicBezTo>
                  <a:pt x="4722209" y="3942604"/>
                  <a:pt x="4757005" y="3915858"/>
                  <a:pt x="4798476" y="3877851"/>
                </a:cubicBezTo>
                <a:lnTo>
                  <a:pt x="4798476" y="3970460"/>
                </a:lnTo>
                <a:cubicBezTo>
                  <a:pt x="4798476" y="4037115"/>
                  <a:pt x="4785104" y="4088330"/>
                  <a:pt x="4758358" y="4124104"/>
                </a:cubicBezTo>
                <a:cubicBezTo>
                  <a:pt x="4715424" y="4180939"/>
                  <a:pt x="4653838" y="4209356"/>
                  <a:pt x="4573601" y="4209356"/>
                </a:cubicBezTo>
                <a:cubicBezTo>
                  <a:pt x="4525741" y="4209356"/>
                  <a:pt x="4486327" y="4197859"/>
                  <a:pt x="4455358" y="4174863"/>
                </a:cubicBezTo>
                <a:cubicBezTo>
                  <a:pt x="4436354" y="4160929"/>
                  <a:pt x="4421221" y="4137939"/>
                  <a:pt x="4409960" y="4105893"/>
                </a:cubicBezTo>
                <a:lnTo>
                  <a:pt x="4021444" y="4105893"/>
                </a:lnTo>
                <a:cubicBezTo>
                  <a:pt x="4024964" y="4128416"/>
                  <a:pt x="4027779" y="4143196"/>
                  <a:pt x="4029891" y="4150234"/>
                </a:cubicBezTo>
                <a:cubicBezTo>
                  <a:pt x="4048894" y="4217099"/>
                  <a:pt x="4092884" y="4281147"/>
                  <a:pt x="4161859" y="4342381"/>
                </a:cubicBezTo>
                <a:cubicBezTo>
                  <a:pt x="4265322" y="4434583"/>
                  <a:pt x="4404330" y="4480684"/>
                  <a:pt x="4578880" y="4480684"/>
                </a:cubicBezTo>
                <a:cubicBezTo>
                  <a:pt x="4745689" y="4480684"/>
                  <a:pt x="4879417" y="4438454"/>
                  <a:pt x="4980065" y="4353994"/>
                </a:cubicBezTo>
                <a:cubicBezTo>
                  <a:pt x="5059598" y="4287130"/>
                  <a:pt x="5108866" y="4211468"/>
                  <a:pt x="5127869" y="4127008"/>
                </a:cubicBezTo>
                <a:cubicBezTo>
                  <a:pt x="5139835" y="4074220"/>
                  <a:pt x="5145818" y="4004893"/>
                  <a:pt x="5145818" y="3919025"/>
                </a:cubicBezTo>
                <a:lnTo>
                  <a:pt x="5145818" y="3006858"/>
                </a:lnTo>
                <a:lnTo>
                  <a:pt x="4798476" y="3006858"/>
                </a:lnTo>
                <a:lnTo>
                  <a:pt x="4798476" y="3109266"/>
                </a:lnTo>
                <a:cubicBezTo>
                  <a:pt x="4762625" y="3069147"/>
                  <a:pt x="4728181" y="3040290"/>
                  <a:pt x="4695145" y="3022694"/>
                </a:cubicBezTo>
                <a:cubicBezTo>
                  <a:pt x="4639619" y="2993837"/>
                  <a:pt x="4576362" y="2979408"/>
                  <a:pt x="4505374" y="2979408"/>
                </a:cubicBezTo>
                <a:close/>
                <a:moveTo>
                  <a:pt x="960738" y="2830547"/>
                </a:moveTo>
                <a:lnTo>
                  <a:pt x="1029065" y="2830547"/>
                </a:lnTo>
                <a:cubicBezTo>
                  <a:pt x="1064103" y="2830547"/>
                  <a:pt x="1092129" y="2834067"/>
                  <a:pt x="1113145" y="2841105"/>
                </a:cubicBezTo>
                <a:cubicBezTo>
                  <a:pt x="1172014" y="2862220"/>
                  <a:pt x="1201449" y="2905506"/>
                  <a:pt x="1201449" y="2970962"/>
                </a:cubicBezTo>
                <a:cubicBezTo>
                  <a:pt x="1201449" y="3008265"/>
                  <a:pt x="1190237" y="3039586"/>
                  <a:pt x="1167813" y="3064924"/>
                </a:cubicBezTo>
                <a:cubicBezTo>
                  <a:pt x="1139781" y="3096596"/>
                  <a:pt x="1093532" y="3112433"/>
                  <a:pt x="1029065" y="3112433"/>
                </a:cubicBezTo>
                <a:lnTo>
                  <a:pt x="960738" y="3112433"/>
                </a:lnTo>
                <a:close/>
                <a:moveTo>
                  <a:pt x="10004036" y="2712304"/>
                </a:moveTo>
                <a:lnTo>
                  <a:pt x="10004036" y="3006858"/>
                </a:lnTo>
                <a:lnTo>
                  <a:pt x="9890015" y="3006858"/>
                </a:lnTo>
                <a:lnTo>
                  <a:pt x="9890015" y="3290854"/>
                </a:lnTo>
                <a:lnTo>
                  <a:pt x="10004036" y="3290854"/>
                </a:lnTo>
                <a:lnTo>
                  <a:pt x="10004036" y="3986593"/>
                </a:lnTo>
                <a:lnTo>
                  <a:pt x="10351379" y="3986593"/>
                </a:lnTo>
                <a:lnTo>
                  <a:pt x="10351379" y="3290854"/>
                </a:lnTo>
                <a:lnTo>
                  <a:pt x="10548804" y="3290854"/>
                </a:lnTo>
                <a:lnTo>
                  <a:pt x="10548804" y="3006858"/>
                </a:lnTo>
                <a:lnTo>
                  <a:pt x="10351379" y="3006858"/>
                </a:lnTo>
                <a:lnTo>
                  <a:pt x="10351379" y="2712304"/>
                </a:lnTo>
                <a:close/>
                <a:moveTo>
                  <a:pt x="585947" y="2545495"/>
                </a:moveTo>
                <a:lnTo>
                  <a:pt x="585947" y="3986593"/>
                </a:lnTo>
                <a:lnTo>
                  <a:pt x="1185613" y="3986593"/>
                </a:lnTo>
                <a:cubicBezTo>
                  <a:pt x="1367202" y="3986593"/>
                  <a:pt x="1502338" y="3937677"/>
                  <a:pt x="1591021" y="3839844"/>
                </a:cubicBezTo>
                <a:cubicBezTo>
                  <a:pt x="1652254" y="3772276"/>
                  <a:pt x="1682871" y="3684649"/>
                  <a:pt x="1682871" y="3576962"/>
                </a:cubicBezTo>
                <a:cubicBezTo>
                  <a:pt x="1682871" y="3493910"/>
                  <a:pt x="1663933" y="3421063"/>
                  <a:pt x="1626058" y="3358422"/>
                </a:cubicBezTo>
                <a:cubicBezTo>
                  <a:pt x="1583982" y="3290150"/>
                  <a:pt x="1505439" y="3244049"/>
                  <a:pt x="1390428" y="3220119"/>
                </a:cubicBezTo>
                <a:cubicBezTo>
                  <a:pt x="1441808" y="3189854"/>
                  <a:pt x="1479815" y="3153255"/>
                  <a:pt x="1504449" y="3110321"/>
                </a:cubicBezTo>
                <a:cubicBezTo>
                  <a:pt x="1534010" y="3059645"/>
                  <a:pt x="1548791" y="2996652"/>
                  <a:pt x="1548791" y="2921342"/>
                </a:cubicBezTo>
                <a:cubicBezTo>
                  <a:pt x="1548791" y="2670777"/>
                  <a:pt x="1413655" y="2545495"/>
                  <a:pt x="1143383" y="2545495"/>
                </a:cubicBezTo>
                <a:close/>
                <a:moveTo>
                  <a:pt x="8840289" y="2514878"/>
                </a:moveTo>
                <a:cubicBezTo>
                  <a:pt x="8656589" y="2514878"/>
                  <a:pt x="8492948" y="2572945"/>
                  <a:pt x="8349366" y="2689077"/>
                </a:cubicBezTo>
                <a:cubicBezTo>
                  <a:pt x="8166370" y="2837586"/>
                  <a:pt x="8074871" y="3031492"/>
                  <a:pt x="8074871" y="3270795"/>
                </a:cubicBezTo>
                <a:cubicBezTo>
                  <a:pt x="8074871" y="3509394"/>
                  <a:pt x="8166370" y="3702949"/>
                  <a:pt x="8349366" y="3851457"/>
                </a:cubicBezTo>
                <a:cubicBezTo>
                  <a:pt x="8492948" y="3967590"/>
                  <a:pt x="8655533" y="4025656"/>
                  <a:pt x="8837122" y="4025656"/>
                </a:cubicBezTo>
                <a:cubicBezTo>
                  <a:pt x="8941290" y="4025656"/>
                  <a:pt x="9054607" y="4001374"/>
                  <a:pt x="9177074" y="3952809"/>
                </a:cubicBezTo>
                <a:lnTo>
                  <a:pt x="9177074" y="3504116"/>
                </a:lnTo>
                <a:cubicBezTo>
                  <a:pt x="9141123" y="3548050"/>
                  <a:pt x="9105173" y="3580647"/>
                  <a:pt x="9069222" y="3601904"/>
                </a:cubicBezTo>
                <a:cubicBezTo>
                  <a:pt x="9002259" y="3642287"/>
                  <a:pt x="8930364" y="3662478"/>
                  <a:pt x="8853536" y="3662478"/>
                </a:cubicBezTo>
                <a:cubicBezTo>
                  <a:pt x="8756264" y="3662478"/>
                  <a:pt x="8671678" y="3633192"/>
                  <a:pt x="8599776" y="3574620"/>
                </a:cubicBezTo>
                <a:cubicBezTo>
                  <a:pt x="8508850" y="3500520"/>
                  <a:pt x="8463387" y="3399245"/>
                  <a:pt x="8463387" y="3270795"/>
                </a:cubicBezTo>
                <a:cubicBezTo>
                  <a:pt x="8463387" y="3141642"/>
                  <a:pt x="8508850" y="3040015"/>
                  <a:pt x="8599776" y="2965914"/>
                </a:cubicBezTo>
                <a:cubicBezTo>
                  <a:pt x="8671678" y="2907342"/>
                  <a:pt x="8756264" y="2878056"/>
                  <a:pt x="8853536" y="2878056"/>
                </a:cubicBezTo>
                <a:cubicBezTo>
                  <a:pt x="8930364" y="2878056"/>
                  <a:pt x="9002259" y="2898248"/>
                  <a:pt x="9069222" y="2938630"/>
                </a:cubicBezTo>
                <a:cubicBezTo>
                  <a:pt x="9105876" y="2960603"/>
                  <a:pt x="9141827" y="2993199"/>
                  <a:pt x="9177074" y="3036419"/>
                </a:cubicBezTo>
                <a:lnTo>
                  <a:pt x="9177074" y="2587725"/>
                </a:lnTo>
                <a:cubicBezTo>
                  <a:pt x="9052495" y="2539161"/>
                  <a:pt x="8940234" y="2514878"/>
                  <a:pt x="8840289" y="2514878"/>
                </a:cubicBezTo>
                <a:close/>
                <a:moveTo>
                  <a:pt x="9555509" y="2436753"/>
                </a:moveTo>
                <a:cubicBezTo>
                  <a:pt x="9501457" y="2436753"/>
                  <a:pt x="9455655" y="2455528"/>
                  <a:pt x="9418105" y="2493079"/>
                </a:cubicBezTo>
                <a:cubicBezTo>
                  <a:pt x="9380554" y="2530630"/>
                  <a:pt x="9361779" y="2576431"/>
                  <a:pt x="9361779" y="2630483"/>
                </a:cubicBezTo>
                <a:cubicBezTo>
                  <a:pt x="9361779" y="2684535"/>
                  <a:pt x="9380554" y="2730512"/>
                  <a:pt x="9418105" y="2768415"/>
                </a:cubicBezTo>
                <a:cubicBezTo>
                  <a:pt x="9455655" y="2806318"/>
                  <a:pt x="9501457" y="2825269"/>
                  <a:pt x="9555509" y="2825269"/>
                </a:cubicBezTo>
                <a:cubicBezTo>
                  <a:pt x="9610265" y="2825269"/>
                  <a:pt x="9656418" y="2806493"/>
                  <a:pt x="9693969" y="2768943"/>
                </a:cubicBezTo>
                <a:cubicBezTo>
                  <a:pt x="9731519" y="2731392"/>
                  <a:pt x="9750295" y="2685239"/>
                  <a:pt x="9750295" y="2630483"/>
                </a:cubicBezTo>
                <a:cubicBezTo>
                  <a:pt x="9750295" y="2576431"/>
                  <a:pt x="9731343" y="2530630"/>
                  <a:pt x="9693441" y="2493079"/>
                </a:cubicBezTo>
                <a:cubicBezTo>
                  <a:pt x="9655538" y="2455528"/>
                  <a:pt x="9609561" y="2436753"/>
                  <a:pt x="9555509" y="243675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3237"/>
                </a:lnTo>
                <a:lnTo>
                  <a:pt x="0" y="68532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8A55A6E-4137-4D7F-B74A-6323AFC585B0}"/>
              </a:ext>
            </a:extLst>
          </p:cNvPr>
          <p:cNvSpPr/>
          <p:nvPr/>
        </p:nvSpPr>
        <p:spPr>
          <a:xfrm>
            <a:off x="7410450" y="0"/>
            <a:ext cx="4781550" cy="6858000"/>
          </a:xfrm>
          <a:prstGeom prst="rect">
            <a:avLst/>
          </a:prstGeom>
          <a:solidFill>
            <a:schemeClr val="bg2">
              <a:lumMod val="2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BurgerCity</a:t>
            </a:r>
            <a:r>
              <a:rPr lang="ru-RU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— сеть современных фастфуд-заведений, предлагающих вкусные и доступные бургеры, лаваши, хот-доги и напитки в яркой, уютной атмосфере. Основная идея — быстро, вкусно, доступно</a:t>
            </a:r>
          </a:p>
        </p:txBody>
      </p:sp>
      <p:sp>
        <p:nvSpPr>
          <p:cNvPr id="18" name="Заголовок 5">
            <a:extLst>
              <a:ext uri="{FF2B5EF4-FFF2-40B4-BE49-F238E27FC236}">
                <a16:creationId xmlns:a16="http://schemas.microsoft.com/office/drawing/2014/main" id="{10C6E838-3DFE-4BAA-978D-82E964CE46F9}"/>
              </a:ext>
            </a:extLst>
          </p:cNvPr>
          <p:cNvSpPr txBox="1">
            <a:spLocks/>
          </p:cNvSpPr>
          <p:nvPr/>
        </p:nvSpPr>
        <p:spPr>
          <a:xfrm>
            <a:off x="7524750" y="103517"/>
            <a:ext cx="4524374" cy="10265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Название и концепция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22320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A8FE3320-A2BD-4ACA-B2EB-2C77A7266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832" y="1792224"/>
            <a:ext cx="8601833" cy="509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B091B02-BB79-4458-863C-7E09A0F27FBE}"/>
              </a:ext>
            </a:extLst>
          </p:cNvPr>
          <p:cNvGrpSpPr/>
          <p:nvPr/>
        </p:nvGrpSpPr>
        <p:grpSpPr>
          <a:xfrm>
            <a:off x="455859" y="0"/>
            <a:ext cx="3454392" cy="6886789"/>
            <a:chOff x="5035944" y="0"/>
            <a:chExt cx="3454392" cy="6858000"/>
          </a:xfrm>
        </p:grpSpPr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FE1A2478-F9C3-424C-B9EC-33C9B154B760}"/>
                </a:ext>
              </a:extLst>
            </p:cNvPr>
            <p:cNvGrpSpPr/>
            <p:nvPr/>
          </p:nvGrpSpPr>
          <p:grpSpPr>
            <a:xfrm>
              <a:off x="5035944" y="0"/>
              <a:ext cx="3050400" cy="6858000"/>
              <a:chOff x="9141600" y="0"/>
              <a:chExt cx="3050400" cy="6858000"/>
            </a:xfrm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64AA54E-B41C-42E0-AC4D-889BCAB4A925}"/>
                  </a:ext>
                </a:extLst>
              </p:cNvPr>
              <p:cNvSpPr/>
              <p:nvPr/>
            </p:nvSpPr>
            <p:spPr>
              <a:xfrm>
                <a:off x="9141600" y="0"/>
                <a:ext cx="30492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" name="Заголовок 1">
                <a:extLst>
                  <a:ext uri="{FF2B5EF4-FFF2-40B4-BE49-F238E27FC236}">
                    <a16:creationId xmlns:a16="http://schemas.microsoft.com/office/drawing/2014/main" id="{6C4A4D95-A6BA-4F92-8A80-2E8C5E8A1B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07500" y="568323"/>
                <a:ext cx="736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ru-RU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4" name="Заголовок 1">
                <a:extLst>
                  <a:ext uri="{FF2B5EF4-FFF2-40B4-BE49-F238E27FC236}">
                    <a16:creationId xmlns:a16="http://schemas.microsoft.com/office/drawing/2014/main" id="{14CBE0A5-7233-4778-A596-DD15ACC8D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7600" y="2918616"/>
                <a:ext cx="30444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ru-RU" sz="2400" dirty="0"/>
                  <a:t>Повышение культуры питания среди молодёжи</a:t>
                </a:r>
              </a:p>
            </p:txBody>
          </p:sp>
        </p:grpSp>
        <p:sp>
          <p:nvSpPr>
            <p:cNvPr id="33" name="Равнобедренный треугольник 32">
              <a:extLst>
                <a:ext uri="{FF2B5EF4-FFF2-40B4-BE49-F238E27FC236}">
                  <a16:creationId xmlns:a16="http://schemas.microsoft.com/office/drawing/2014/main" id="{0271808C-0BF0-4049-AEEF-AB4D11C48A21}"/>
                </a:ext>
              </a:extLst>
            </p:cNvPr>
            <p:cNvSpPr/>
            <p:nvPr/>
          </p:nvSpPr>
          <p:spPr>
            <a:xfrm rot="5400000">
              <a:off x="7626136" y="728651"/>
              <a:ext cx="1322000" cy="40640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E3C36803-F1C0-4A34-A52C-E02C798D7C16}"/>
              </a:ext>
            </a:extLst>
          </p:cNvPr>
          <p:cNvGrpSpPr/>
          <p:nvPr/>
        </p:nvGrpSpPr>
        <p:grpSpPr>
          <a:xfrm>
            <a:off x="299755" y="0"/>
            <a:ext cx="3442400" cy="6886789"/>
            <a:chOff x="6096000" y="0"/>
            <a:chExt cx="3442400" cy="685800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96ED3444-5DFA-4293-94AB-0788B64EE33E}"/>
                </a:ext>
              </a:extLst>
            </p:cNvPr>
            <p:cNvSpPr/>
            <p:nvPr/>
          </p:nvSpPr>
          <p:spPr>
            <a:xfrm>
              <a:off x="6096000" y="0"/>
              <a:ext cx="30492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C8925338-717B-4F41-8FFF-204A08725818}"/>
                </a:ext>
              </a:extLst>
            </p:cNvPr>
            <p:cNvSpPr txBox="1">
              <a:spLocks/>
            </p:cNvSpPr>
            <p:nvPr/>
          </p:nvSpPr>
          <p:spPr>
            <a:xfrm>
              <a:off x="7242700" y="568324"/>
              <a:ext cx="736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9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1" name="Заголовок 1">
              <a:extLst>
                <a:ext uri="{FF2B5EF4-FFF2-40B4-BE49-F238E27FC236}">
                  <a16:creationId xmlns:a16="http://schemas.microsoft.com/office/drawing/2014/main" id="{88917564-83D6-4295-89B4-0C1EE58C6BF3}"/>
                </a:ext>
              </a:extLst>
            </p:cNvPr>
            <p:cNvSpPr txBox="1">
              <a:spLocks/>
            </p:cNvSpPr>
            <p:nvPr/>
          </p:nvSpPr>
          <p:spPr>
            <a:xfrm>
              <a:off x="6125117" y="2918616"/>
              <a:ext cx="30152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400" dirty="0"/>
                <a:t>Расширение сети по городу и в регионы</a:t>
              </a:r>
            </a:p>
          </p:txBody>
        </p:sp>
        <p:sp>
          <p:nvSpPr>
            <p:cNvPr id="26" name="Равнобедренный треугольник 25">
              <a:extLst>
                <a:ext uri="{FF2B5EF4-FFF2-40B4-BE49-F238E27FC236}">
                  <a16:creationId xmlns:a16="http://schemas.microsoft.com/office/drawing/2014/main" id="{D00D4262-49E7-440D-891F-676108BD54B9}"/>
                </a:ext>
              </a:extLst>
            </p:cNvPr>
            <p:cNvSpPr/>
            <p:nvPr/>
          </p:nvSpPr>
          <p:spPr>
            <a:xfrm rot="5400000">
              <a:off x="8674200" y="728653"/>
              <a:ext cx="1322000" cy="4064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1B87291-54F2-46D8-9DB8-3E5B709C3F75}"/>
              </a:ext>
            </a:extLst>
          </p:cNvPr>
          <p:cNvGrpSpPr/>
          <p:nvPr/>
        </p:nvGrpSpPr>
        <p:grpSpPr>
          <a:xfrm>
            <a:off x="92373" y="-2"/>
            <a:ext cx="3488279" cy="6886789"/>
            <a:chOff x="3006921" y="0"/>
            <a:chExt cx="3488279" cy="6858000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D4CD0D09-83CF-40FC-AB81-9D63389B6910}"/>
                </a:ext>
              </a:extLst>
            </p:cNvPr>
            <p:cNvSpPr/>
            <p:nvPr/>
          </p:nvSpPr>
          <p:spPr>
            <a:xfrm>
              <a:off x="3049200" y="0"/>
              <a:ext cx="30492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Заголовок 1">
              <a:extLst>
                <a:ext uri="{FF2B5EF4-FFF2-40B4-BE49-F238E27FC236}">
                  <a16:creationId xmlns:a16="http://schemas.microsoft.com/office/drawing/2014/main" id="{5EE44822-F2A2-4D1D-BABC-64D50C3FEC24}"/>
                </a:ext>
              </a:extLst>
            </p:cNvPr>
            <p:cNvSpPr txBox="1">
              <a:spLocks/>
            </p:cNvSpPr>
            <p:nvPr/>
          </p:nvSpPr>
          <p:spPr>
            <a:xfrm>
              <a:off x="4199500" y="568324"/>
              <a:ext cx="736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9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3" name="Заголовок 1">
              <a:extLst>
                <a:ext uri="{FF2B5EF4-FFF2-40B4-BE49-F238E27FC236}">
                  <a16:creationId xmlns:a16="http://schemas.microsoft.com/office/drawing/2014/main" id="{C7CFCD16-17B2-4344-B423-7E6D10BBF207}"/>
                </a:ext>
              </a:extLst>
            </p:cNvPr>
            <p:cNvSpPr txBox="1">
              <a:spLocks/>
            </p:cNvSpPr>
            <p:nvPr/>
          </p:nvSpPr>
          <p:spPr>
            <a:xfrm>
              <a:off x="3006921" y="2918617"/>
              <a:ext cx="308187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400" dirty="0"/>
                <a:t>Получение стабильной прибыли</a:t>
              </a:r>
            </a:p>
          </p:txBody>
        </p:sp>
        <p:sp>
          <p:nvSpPr>
            <p:cNvPr id="27" name="Равнобедренный треугольник 26">
              <a:extLst>
                <a:ext uri="{FF2B5EF4-FFF2-40B4-BE49-F238E27FC236}">
                  <a16:creationId xmlns:a16="http://schemas.microsoft.com/office/drawing/2014/main" id="{173817E4-F99C-4825-BDCE-BBD3A6C2EDB7}"/>
                </a:ext>
              </a:extLst>
            </p:cNvPr>
            <p:cNvSpPr/>
            <p:nvPr/>
          </p:nvSpPr>
          <p:spPr>
            <a:xfrm rot="5400000">
              <a:off x="5631000" y="728653"/>
              <a:ext cx="1322000" cy="406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C9E3F12-8F16-4E19-8995-5E18D1BAC619}"/>
              </a:ext>
            </a:extLst>
          </p:cNvPr>
          <p:cNvGrpSpPr/>
          <p:nvPr/>
        </p:nvGrpSpPr>
        <p:grpSpPr>
          <a:xfrm>
            <a:off x="0" y="0"/>
            <a:ext cx="3455212" cy="6872392"/>
            <a:chOff x="-329880" y="156803"/>
            <a:chExt cx="3447804" cy="6858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F1B09D3-9912-4B3F-A590-B427A7CE7AB1}"/>
                </a:ext>
              </a:extLst>
            </p:cNvPr>
            <p:cNvSpPr/>
            <p:nvPr/>
          </p:nvSpPr>
          <p:spPr>
            <a:xfrm>
              <a:off x="-329132" y="156803"/>
              <a:ext cx="30492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A1E9F042-AD05-4956-A5E6-29F29F83CFEB}"/>
                </a:ext>
              </a:extLst>
            </p:cNvPr>
            <p:cNvSpPr txBox="1">
              <a:spLocks/>
            </p:cNvSpPr>
            <p:nvPr/>
          </p:nvSpPr>
          <p:spPr>
            <a:xfrm>
              <a:off x="818150" y="623273"/>
              <a:ext cx="736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9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" name="Заголовок 1">
              <a:extLst>
                <a:ext uri="{FF2B5EF4-FFF2-40B4-BE49-F238E27FC236}">
                  <a16:creationId xmlns:a16="http://schemas.microsoft.com/office/drawing/2014/main" id="{CA4C9512-69D8-40D7-983D-CC56619CEF46}"/>
                </a:ext>
              </a:extLst>
            </p:cNvPr>
            <p:cNvSpPr txBox="1">
              <a:spLocks/>
            </p:cNvSpPr>
            <p:nvPr/>
          </p:nvSpPr>
          <p:spPr>
            <a:xfrm>
              <a:off x="-329880" y="2766218"/>
              <a:ext cx="304140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400" dirty="0"/>
                <a:t>Создание узнаваемого бренда быстрого питания</a:t>
              </a:r>
            </a:p>
          </p:txBody>
        </p:sp>
        <p:sp>
          <p:nvSpPr>
            <p:cNvPr id="10" name="Равнобедренный треугольник 9">
              <a:extLst>
                <a:ext uri="{FF2B5EF4-FFF2-40B4-BE49-F238E27FC236}">
                  <a16:creationId xmlns:a16="http://schemas.microsoft.com/office/drawing/2014/main" id="{68E0F8CC-1FB9-4A64-B34E-46D6D3D5DDD4}"/>
                </a:ext>
              </a:extLst>
            </p:cNvPr>
            <p:cNvSpPr/>
            <p:nvPr/>
          </p:nvSpPr>
          <p:spPr>
            <a:xfrm rot="5400000">
              <a:off x="2253724" y="883252"/>
              <a:ext cx="1322000" cy="406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73FD3974-5EB1-482C-A7F3-7D6EAC39C5AE}"/>
              </a:ext>
            </a:extLst>
          </p:cNvPr>
          <p:cNvSpPr txBox="1">
            <a:spLocks/>
          </p:cNvSpPr>
          <p:nvPr/>
        </p:nvSpPr>
        <p:spPr>
          <a:xfrm>
            <a:off x="5486653" y="176095"/>
            <a:ext cx="5166078" cy="1274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03435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A8FE3320-A2BD-4ACA-B2EB-2C77A7266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832" y="1792224"/>
            <a:ext cx="8601833" cy="509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B091B02-BB79-4458-863C-7E09A0F27FBE}"/>
              </a:ext>
            </a:extLst>
          </p:cNvPr>
          <p:cNvGrpSpPr/>
          <p:nvPr/>
        </p:nvGrpSpPr>
        <p:grpSpPr>
          <a:xfrm>
            <a:off x="9150596" y="-2"/>
            <a:ext cx="3454392" cy="6886789"/>
            <a:chOff x="5035944" y="0"/>
            <a:chExt cx="3454392" cy="6858000"/>
          </a:xfrm>
        </p:grpSpPr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FE1A2478-F9C3-424C-B9EC-33C9B154B760}"/>
                </a:ext>
              </a:extLst>
            </p:cNvPr>
            <p:cNvGrpSpPr/>
            <p:nvPr/>
          </p:nvGrpSpPr>
          <p:grpSpPr>
            <a:xfrm>
              <a:off x="5035944" y="0"/>
              <a:ext cx="3050400" cy="6858000"/>
              <a:chOff x="9141600" y="0"/>
              <a:chExt cx="3050400" cy="6858000"/>
            </a:xfrm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64AA54E-B41C-42E0-AC4D-889BCAB4A925}"/>
                  </a:ext>
                </a:extLst>
              </p:cNvPr>
              <p:cNvSpPr/>
              <p:nvPr/>
            </p:nvSpPr>
            <p:spPr>
              <a:xfrm>
                <a:off x="9141600" y="0"/>
                <a:ext cx="30492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" name="Заголовок 1">
                <a:extLst>
                  <a:ext uri="{FF2B5EF4-FFF2-40B4-BE49-F238E27FC236}">
                    <a16:creationId xmlns:a16="http://schemas.microsoft.com/office/drawing/2014/main" id="{6C4A4D95-A6BA-4F92-8A80-2E8C5E8A1B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07500" y="568323"/>
                <a:ext cx="736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ru-RU" sz="9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4" name="Заголовок 1">
                <a:extLst>
                  <a:ext uri="{FF2B5EF4-FFF2-40B4-BE49-F238E27FC236}">
                    <a16:creationId xmlns:a16="http://schemas.microsoft.com/office/drawing/2014/main" id="{14CBE0A5-7233-4778-A596-DD15ACC8D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7600" y="2918616"/>
                <a:ext cx="30444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ru-RU" sz="2400" dirty="0"/>
                  <a:t>Повышение культуры питания среди молодёжи</a:t>
                </a:r>
              </a:p>
            </p:txBody>
          </p:sp>
        </p:grpSp>
        <p:sp>
          <p:nvSpPr>
            <p:cNvPr id="33" name="Равнобедренный треугольник 32">
              <a:extLst>
                <a:ext uri="{FF2B5EF4-FFF2-40B4-BE49-F238E27FC236}">
                  <a16:creationId xmlns:a16="http://schemas.microsoft.com/office/drawing/2014/main" id="{0271808C-0BF0-4049-AEEF-AB4D11C48A21}"/>
                </a:ext>
              </a:extLst>
            </p:cNvPr>
            <p:cNvSpPr/>
            <p:nvPr/>
          </p:nvSpPr>
          <p:spPr>
            <a:xfrm rot="5400000">
              <a:off x="7626136" y="728651"/>
              <a:ext cx="1322000" cy="40640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E3C36803-F1C0-4A34-A52C-E02C798D7C16}"/>
              </a:ext>
            </a:extLst>
          </p:cNvPr>
          <p:cNvGrpSpPr/>
          <p:nvPr/>
        </p:nvGrpSpPr>
        <p:grpSpPr>
          <a:xfrm>
            <a:off x="6109548" y="-3"/>
            <a:ext cx="3442400" cy="6886789"/>
            <a:chOff x="6096000" y="0"/>
            <a:chExt cx="3442400" cy="685800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96ED3444-5DFA-4293-94AB-0788B64EE33E}"/>
                </a:ext>
              </a:extLst>
            </p:cNvPr>
            <p:cNvSpPr/>
            <p:nvPr/>
          </p:nvSpPr>
          <p:spPr>
            <a:xfrm>
              <a:off x="6096000" y="0"/>
              <a:ext cx="30492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C8925338-717B-4F41-8FFF-204A08725818}"/>
                </a:ext>
              </a:extLst>
            </p:cNvPr>
            <p:cNvSpPr txBox="1">
              <a:spLocks/>
            </p:cNvSpPr>
            <p:nvPr/>
          </p:nvSpPr>
          <p:spPr>
            <a:xfrm>
              <a:off x="7242700" y="568324"/>
              <a:ext cx="736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9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1" name="Заголовок 1">
              <a:extLst>
                <a:ext uri="{FF2B5EF4-FFF2-40B4-BE49-F238E27FC236}">
                  <a16:creationId xmlns:a16="http://schemas.microsoft.com/office/drawing/2014/main" id="{88917564-83D6-4295-89B4-0C1EE58C6BF3}"/>
                </a:ext>
              </a:extLst>
            </p:cNvPr>
            <p:cNvSpPr txBox="1">
              <a:spLocks/>
            </p:cNvSpPr>
            <p:nvPr/>
          </p:nvSpPr>
          <p:spPr>
            <a:xfrm>
              <a:off x="6125117" y="2918616"/>
              <a:ext cx="30152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400" dirty="0"/>
                <a:t>Расширение сети по городу и в регионы</a:t>
              </a:r>
            </a:p>
          </p:txBody>
        </p:sp>
        <p:sp>
          <p:nvSpPr>
            <p:cNvPr id="26" name="Равнобедренный треугольник 25">
              <a:extLst>
                <a:ext uri="{FF2B5EF4-FFF2-40B4-BE49-F238E27FC236}">
                  <a16:creationId xmlns:a16="http://schemas.microsoft.com/office/drawing/2014/main" id="{D00D4262-49E7-440D-891F-676108BD54B9}"/>
                </a:ext>
              </a:extLst>
            </p:cNvPr>
            <p:cNvSpPr/>
            <p:nvPr/>
          </p:nvSpPr>
          <p:spPr>
            <a:xfrm rot="5400000">
              <a:off x="8674200" y="728653"/>
              <a:ext cx="1322000" cy="4064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1B87291-54F2-46D8-9DB8-3E5B709C3F75}"/>
              </a:ext>
            </a:extLst>
          </p:cNvPr>
          <p:cNvGrpSpPr/>
          <p:nvPr/>
        </p:nvGrpSpPr>
        <p:grpSpPr>
          <a:xfrm>
            <a:off x="3019145" y="-4"/>
            <a:ext cx="3488279" cy="6886788"/>
            <a:chOff x="3006921" y="0"/>
            <a:chExt cx="3488279" cy="6858000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D4CD0D09-83CF-40FC-AB81-9D63389B6910}"/>
                </a:ext>
              </a:extLst>
            </p:cNvPr>
            <p:cNvSpPr/>
            <p:nvPr/>
          </p:nvSpPr>
          <p:spPr>
            <a:xfrm>
              <a:off x="3049200" y="0"/>
              <a:ext cx="30492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Заголовок 1">
              <a:extLst>
                <a:ext uri="{FF2B5EF4-FFF2-40B4-BE49-F238E27FC236}">
                  <a16:creationId xmlns:a16="http://schemas.microsoft.com/office/drawing/2014/main" id="{5EE44822-F2A2-4D1D-BABC-64D50C3FEC24}"/>
                </a:ext>
              </a:extLst>
            </p:cNvPr>
            <p:cNvSpPr txBox="1">
              <a:spLocks/>
            </p:cNvSpPr>
            <p:nvPr/>
          </p:nvSpPr>
          <p:spPr>
            <a:xfrm>
              <a:off x="4199500" y="568324"/>
              <a:ext cx="736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9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3" name="Заголовок 1">
              <a:extLst>
                <a:ext uri="{FF2B5EF4-FFF2-40B4-BE49-F238E27FC236}">
                  <a16:creationId xmlns:a16="http://schemas.microsoft.com/office/drawing/2014/main" id="{C7CFCD16-17B2-4344-B423-7E6D10BBF207}"/>
                </a:ext>
              </a:extLst>
            </p:cNvPr>
            <p:cNvSpPr txBox="1">
              <a:spLocks/>
            </p:cNvSpPr>
            <p:nvPr/>
          </p:nvSpPr>
          <p:spPr>
            <a:xfrm>
              <a:off x="3006921" y="2918617"/>
              <a:ext cx="308187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400" dirty="0"/>
                <a:t>Получение стабильной прибыли</a:t>
              </a:r>
            </a:p>
          </p:txBody>
        </p:sp>
        <p:sp>
          <p:nvSpPr>
            <p:cNvPr id="27" name="Равнобедренный треугольник 26">
              <a:extLst>
                <a:ext uri="{FF2B5EF4-FFF2-40B4-BE49-F238E27FC236}">
                  <a16:creationId xmlns:a16="http://schemas.microsoft.com/office/drawing/2014/main" id="{173817E4-F99C-4825-BDCE-BBD3A6C2EDB7}"/>
                </a:ext>
              </a:extLst>
            </p:cNvPr>
            <p:cNvSpPr/>
            <p:nvPr/>
          </p:nvSpPr>
          <p:spPr>
            <a:xfrm rot="5400000">
              <a:off x="5631000" y="728653"/>
              <a:ext cx="1322000" cy="4064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C9E3F12-8F16-4E19-8995-5E18D1BAC619}"/>
              </a:ext>
            </a:extLst>
          </p:cNvPr>
          <p:cNvGrpSpPr/>
          <p:nvPr/>
        </p:nvGrpSpPr>
        <p:grpSpPr>
          <a:xfrm>
            <a:off x="0" y="0"/>
            <a:ext cx="3462899" cy="6886784"/>
            <a:chOff x="-329880" y="156803"/>
            <a:chExt cx="3447804" cy="6858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F1B09D3-9912-4B3F-A590-B427A7CE7AB1}"/>
                </a:ext>
              </a:extLst>
            </p:cNvPr>
            <p:cNvSpPr/>
            <p:nvPr/>
          </p:nvSpPr>
          <p:spPr>
            <a:xfrm>
              <a:off x="-329132" y="156803"/>
              <a:ext cx="30492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A1E9F042-AD05-4956-A5E6-29F29F83CFEB}"/>
                </a:ext>
              </a:extLst>
            </p:cNvPr>
            <p:cNvSpPr txBox="1">
              <a:spLocks/>
            </p:cNvSpPr>
            <p:nvPr/>
          </p:nvSpPr>
          <p:spPr>
            <a:xfrm>
              <a:off x="818150" y="623273"/>
              <a:ext cx="736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9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" name="Заголовок 1">
              <a:extLst>
                <a:ext uri="{FF2B5EF4-FFF2-40B4-BE49-F238E27FC236}">
                  <a16:creationId xmlns:a16="http://schemas.microsoft.com/office/drawing/2014/main" id="{CA4C9512-69D8-40D7-983D-CC56619CEF46}"/>
                </a:ext>
              </a:extLst>
            </p:cNvPr>
            <p:cNvSpPr txBox="1">
              <a:spLocks/>
            </p:cNvSpPr>
            <p:nvPr/>
          </p:nvSpPr>
          <p:spPr>
            <a:xfrm>
              <a:off x="-329880" y="2766218"/>
              <a:ext cx="304140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400" dirty="0"/>
                <a:t>Создание узнаваемого бренда быстрого питания</a:t>
              </a:r>
            </a:p>
          </p:txBody>
        </p:sp>
        <p:sp>
          <p:nvSpPr>
            <p:cNvPr id="10" name="Равнобедренный треугольник 9">
              <a:extLst>
                <a:ext uri="{FF2B5EF4-FFF2-40B4-BE49-F238E27FC236}">
                  <a16:creationId xmlns:a16="http://schemas.microsoft.com/office/drawing/2014/main" id="{68E0F8CC-1FB9-4A64-B34E-46D6D3D5DDD4}"/>
                </a:ext>
              </a:extLst>
            </p:cNvPr>
            <p:cNvSpPr/>
            <p:nvPr/>
          </p:nvSpPr>
          <p:spPr>
            <a:xfrm rot="5400000">
              <a:off x="2253724" y="883252"/>
              <a:ext cx="1322000" cy="4064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5" name="Заголовок 1" hidden="1">
            <a:extLst>
              <a:ext uri="{FF2B5EF4-FFF2-40B4-BE49-F238E27FC236}">
                <a16:creationId xmlns:a16="http://schemas.microsoft.com/office/drawing/2014/main" id="{73FD3974-5EB1-482C-A7F3-7D6EAC39C5AE}"/>
              </a:ext>
            </a:extLst>
          </p:cNvPr>
          <p:cNvSpPr txBox="1">
            <a:spLocks/>
          </p:cNvSpPr>
          <p:nvPr/>
        </p:nvSpPr>
        <p:spPr>
          <a:xfrm>
            <a:off x="5486653" y="176095"/>
            <a:ext cx="5166078" cy="1274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5904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shade val="30000"/>
                <a:satMod val="115000"/>
                <a:alpha val="41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75FB1B9D-6CDE-4DAC-A72B-01E40C7D9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E8B92EE-30F8-48A5-8F37-F12EBE77DA1F}"/>
              </a:ext>
            </a:extLst>
          </p:cNvPr>
          <p:cNvGrpSpPr/>
          <p:nvPr/>
        </p:nvGrpSpPr>
        <p:grpSpPr>
          <a:xfrm>
            <a:off x="0" y="3748405"/>
            <a:ext cx="12192000" cy="3109595"/>
            <a:chOff x="0" y="3748405"/>
            <a:chExt cx="12192000" cy="3109595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4A618A75-9D08-4F1E-825C-09498F88D1F8}"/>
                </a:ext>
              </a:extLst>
            </p:cNvPr>
            <p:cNvSpPr/>
            <p:nvPr/>
          </p:nvSpPr>
          <p:spPr>
            <a:xfrm>
              <a:off x="0" y="3748405"/>
              <a:ext cx="12192000" cy="3109595"/>
            </a:xfrm>
            <a:custGeom>
              <a:avLst/>
              <a:gdLst/>
              <a:ahLst/>
              <a:cxnLst/>
              <a:rect l="l" t="t" r="r" b="b"/>
              <a:pathLst>
                <a:path w="12192000" h="3109595">
                  <a:moveTo>
                    <a:pt x="7833589" y="495873"/>
                  </a:moveTo>
                  <a:lnTo>
                    <a:pt x="7866373" y="495873"/>
                  </a:lnTo>
                  <a:cubicBezTo>
                    <a:pt x="7884942" y="495873"/>
                    <a:pt x="7894227" y="503761"/>
                    <a:pt x="7894227" y="519537"/>
                  </a:cubicBezTo>
                  <a:cubicBezTo>
                    <a:pt x="7894227" y="526767"/>
                    <a:pt x="7891639" y="532273"/>
                    <a:pt x="7886462" y="536052"/>
                  </a:cubicBezTo>
                  <a:cubicBezTo>
                    <a:pt x="7881286" y="539832"/>
                    <a:pt x="7874590" y="541722"/>
                    <a:pt x="7866373" y="541722"/>
                  </a:cubicBezTo>
                  <a:lnTo>
                    <a:pt x="7833589" y="541722"/>
                  </a:lnTo>
                  <a:close/>
                  <a:moveTo>
                    <a:pt x="6233389" y="495873"/>
                  </a:moveTo>
                  <a:lnTo>
                    <a:pt x="6266173" y="495873"/>
                  </a:lnTo>
                  <a:cubicBezTo>
                    <a:pt x="6284742" y="495873"/>
                    <a:pt x="6294027" y="503761"/>
                    <a:pt x="6294027" y="519537"/>
                  </a:cubicBezTo>
                  <a:cubicBezTo>
                    <a:pt x="6294027" y="526767"/>
                    <a:pt x="6291439" y="532273"/>
                    <a:pt x="6286262" y="536052"/>
                  </a:cubicBezTo>
                  <a:cubicBezTo>
                    <a:pt x="6281086" y="539832"/>
                    <a:pt x="6274390" y="541722"/>
                    <a:pt x="6266173" y="541722"/>
                  </a:cubicBezTo>
                  <a:lnTo>
                    <a:pt x="6233389" y="541722"/>
                  </a:lnTo>
                  <a:close/>
                  <a:moveTo>
                    <a:pt x="5612506" y="479111"/>
                  </a:moveTo>
                  <a:lnTo>
                    <a:pt x="5612506" y="495134"/>
                  </a:lnTo>
                  <a:cubicBezTo>
                    <a:pt x="5612506" y="507623"/>
                    <a:pt x="5610493" y="517770"/>
                    <a:pt x="5606467" y="525576"/>
                  </a:cubicBezTo>
                  <a:cubicBezTo>
                    <a:pt x="5602441" y="533382"/>
                    <a:pt x="5595621" y="539996"/>
                    <a:pt x="5586007" y="545419"/>
                  </a:cubicBezTo>
                  <a:cubicBezTo>
                    <a:pt x="5576394" y="550842"/>
                    <a:pt x="5566000" y="553553"/>
                    <a:pt x="5554826" y="553553"/>
                  </a:cubicBezTo>
                  <a:cubicBezTo>
                    <a:pt x="5544144" y="553553"/>
                    <a:pt x="5536051" y="551047"/>
                    <a:pt x="5530546" y="546035"/>
                  </a:cubicBezTo>
                  <a:cubicBezTo>
                    <a:pt x="5525041" y="541023"/>
                    <a:pt x="5522288" y="534573"/>
                    <a:pt x="5522288" y="526685"/>
                  </a:cubicBezTo>
                  <a:cubicBezTo>
                    <a:pt x="5522288" y="519783"/>
                    <a:pt x="5525082" y="513621"/>
                    <a:pt x="5530669" y="508198"/>
                  </a:cubicBezTo>
                  <a:cubicBezTo>
                    <a:pt x="5536092" y="502939"/>
                    <a:pt x="5548992" y="497599"/>
                    <a:pt x="5569369" y="492176"/>
                  </a:cubicBezTo>
                  <a:cubicBezTo>
                    <a:pt x="5584323" y="488396"/>
                    <a:pt x="5598702" y="484041"/>
                    <a:pt x="5612506" y="479111"/>
                  </a:cubicBezTo>
                  <a:close/>
                  <a:moveTo>
                    <a:pt x="6944420" y="404669"/>
                  </a:moveTo>
                  <a:cubicBezTo>
                    <a:pt x="6958224" y="404669"/>
                    <a:pt x="6969809" y="410216"/>
                    <a:pt x="6979176" y="421308"/>
                  </a:cubicBezTo>
                  <a:cubicBezTo>
                    <a:pt x="6988543" y="432400"/>
                    <a:pt x="6993226" y="449285"/>
                    <a:pt x="6993226" y="471963"/>
                  </a:cubicBezTo>
                  <a:cubicBezTo>
                    <a:pt x="6993226" y="496284"/>
                    <a:pt x="6988584" y="513950"/>
                    <a:pt x="6979299" y="524960"/>
                  </a:cubicBezTo>
                  <a:cubicBezTo>
                    <a:pt x="6970014" y="535970"/>
                    <a:pt x="6958141" y="541475"/>
                    <a:pt x="6943680" y="541475"/>
                  </a:cubicBezTo>
                  <a:cubicBezTo>
                    <a:pt x="6929384" y="541475"/>
                    <a:pt x="6917511" y="535888"/>
                    <a:pt x="6908062" y="524713"/>
                  </a:cubicBezTo>
                  <a:cubicBezTo>
                    <a:pt x="6898612" y="513539"/>
                    <a:pt x="6893888" y="496284"/>
                    <a:pt x="6893888" y="472949"/>
                  </a:cubicBezTo>
                  <a:cubicBezTo>
                    <a:pt x="6893888" y="449943"/>
                    <a:pt x="6898654" y="432811"/>
                    <a:pt x="6908185" y="421554"/>
                  </a:cubicBezTo>
                  <a:cubicBezTo>
                    <a:pt x="6917716" y="410298"/>
                    <a:pt x="6929794" y="404669"/>
                    <a:pt x="6944420" y="404669"/>
                  </a:cubicBezTo>
                  <a:close/>
                  <a:moveTo>
                    <a:pt x="7733018" y="341566"/>
                  </a:moveTo>
                  <a:lnTo>
                    <a:pt x="7733018" y="603346"/>
                  </a:lnTo>
                  <a:lnTo>
                    <a:pt x="7882395" y="603346"/>
                  </a:lnTo>
                  <a:cubicBezTo>
                    <a:pt x="7957823" y="603346"/>
                    <a:pt x="7995537" y="575409"/>
                    <a:pt x="7995537" y="519537"/>
                  </a:cubicBezTo>
                  <a:cubicBezTo>
                    <a:pt x="7995537" y="463007"/>
                    <a:pt x="7956837" y="434742"/>
                    <a:pt x="7879437" y="434742"/>
                  </a:cubicBezTo>
                  <a:lnTo>
                    <a:pt x="7833589" y="434742"/>
                  </a:lnTo>
                  <a:lnTo>
                    <a:pt x="7833589" y="341566"/>
                  </a:lnTo>
                  <a:close/>
                  <a:moveTo>
                    <a:pt x="7447003" y="341566"/>
                  </a:moveTo>
                  <a:lnTo>
                    <a:pt x="7447003" y="414776"/>
                  </a:lnTo>
                  <a:lnTo>
                    <a:pt x="7519720" y="414776"/>
                  </a:lnTo>
                  <a:lnTo>
                    <a:pt x="7519720" y="603346"/>
                  </a:lnTo>
                  <a:lnTo>
                    <a:pt x="7620290" y="603346"/>
                  </a:lnTo>
                  <a:lnTo>
                    <a:pt x="7620290" y="414776"/>
                  </a:lnTo>
                  <a:lnTo>
                    <a:pt x="7693007" y="414776"/>
                  </a:lnTo>
                  <a:lnTo>
                    <a:pt x="7693007" y="341566"/>
                  </a:lnTo>
                  <a:close/>
                  <a:moveTo>
                    <a:pt x="6447143" y="341566"/>
                  </a:moveTo>
                  <a:lnTo>
                    <a:pt x="6447143" y="603346"/>
                  </a:lnTo>
                  <a:lnTo>
                    <a:pt x="6547714" y="603346"/>
                  </a:lnTo>
                  <a:lnTo>
                    <a:pt x="6547714" y="504501"/>
                  </a:lnTo>
                  <a:lnTo>
                    <a:pt x="6638918" y="504501"/>
                  </a:lnTo>
                  <a:lnTo>
                    <a:pt x="6638918" y="603346"/>
                  </a:lnTo>
                  <a:lnTo>
                    <a:pt x="6739488" y="603346"/>
                  </a:lnTo>
                  <a:lnTo>
                    <a:pt x="6739488" y="341566"/>
                  </a:lnTo>
                  <a:lnTo>
                    <a:pt x="6638918" y="341566"/>
                  </a:lnTo>
                  <a:lnTo>
                    <a:pt x="6638918" y="431291"/>
                  </a:lnTo>
                  <a:lnTo>
                    <a:pt x="6547714" y="431291"/>
                  </a:lnTo>
                  <a:lnTo>
                    <a:pt x="6547714" y="341566"/>
                  </a:lnTo>
                  <a:close/>
                  <a:moveTo>
                    <a:pt x="6132818" y="341566"/>
                  </a:moveTo>
                  <a:lnTo>
                    <a:pt x="6132818" y="603346"/>
                  </a:lnTo>
                  <a:lnTo>
                    <a:pt x="6282195" y="603346"/>
                  </a:lnTo>
                  <a:cubicBezTo>
                    <a:pt x="6357623" y="603346"/>
                    <a:pt x="6395337" y="575409"/>
                    <a:pt x="6395337" y="519537"/>
                  </a:cubicBezTo>
                  <a:cubicBezTo>
                    <a:pt x="6395337" y="463007"/>
                    <a:pt x="6356637" y="434742"/>
                    <a:pt x="6279237" y="434742"/>
                  </a:cubicBezTo>
                  <a:lnTo>
                    <a:pt x="6233389" y="434742"/>
                  </a:lnTo>
                  <a:lnTo>
                    <a:pt x="6233389" y="341566"/>
                  </a:lnTo>
                  <a:close/>
                  <a:moveTo>
                    <a:pt x="5791081" y="341566"/>
                  </a:moveTo>
                  <a:lnTo>
                    <a:pt x="5791081" y="504462"/>
                  </a:lnTo>
                  <a:cubicBezTo>
                    <a:pt x="5791081" y="524536"/>
                    <a:pt x="5784343" y="534573"/>
                    <a:pt x="5770868" y="534573"/>
                  </a:cubicBezTo>
                  <a:cubicBezTo>
                    <a:pt x="5764624" y="534573"/>
                    <a:pt x="5755585" y="532766"/>
                    <a:pt x="5743754" y="529150"/>
                  </a:cubicBezTo>
                  <a:lnTo>
                    <a:pt x="5743754" y="603346"/>
                  </a:lnTo>
                  <a:cubicBezTo>
                    <a:pt x="5765938" y="608440"/>
                    <a:pt x="5790999" y="610987"/>
                    <a:pt x="5818935" y="610987"/>
                  </a:cubicBezTo>
                  <a:cubicBezTo>
                    <a:pt x="5843585" y="610987"/>
                    <a:pt x="5861867" y="603912"/>
                    <a:pt x="5873781" y="589761"/>
                  </a:cubicBezTo>
                  <a:cubicBezTo>
                    <a:pt x="5885695" y="575611"/>
                    <a:pt x="5891652" y="553892"/>
                    <a:pt x="5891652" y="524606"/>
                  </a:cubicBezTo>
                  <a:lnTo>
                    <a:pt x="5891652" y="414776"/>
                  </a:lnTo>
                  <a:lnTo>
                    <a:pt x="5967819" y="414776"/>
                  </a:lnTo>
                  <a:lnTo>
                    <a:pt x="5967819" y="603346"/>
                  </a:lnTo>
                  <a:lnTo>
                    <a:pt x="6068143" y="603346"/>
                  </a:lnTo>
                  <a:lnTo>
                    <a:pt x="6068143" y="341566"/>
                  </a:lnTo>
                  <a:close/>
                  <a:moveTo>
                    <a:pt x="5100402" y="341566"/>
                  </a:moveTo>
                  <a:lnTo>
                    <a:pt x="5210255" y="603300"/>
                  </a:lnTo>
                  <a:cubicBezTo>
                    <a:pt x="5205166" y="617286"/>
                    <a:pt x="5198969" y="626993"/>
                    <a:pt x="5191662" y="632423"/>
                  </a:cubicBezTo>
                  <a:cubicBezTo>
                    <a:pt x="5184356" y="637852"/>
                    <a:pt x="5174792" y="640567"/>
                    <a:pt x="5162970" y="640567"/>
                  </a:cubicBezTo>
                  <a:cubicBezTo>
                    <a:pt x="5145238" y="640567"/>
                    <a:pt x="5129147" y="638266"/>
                    <a:pt x="5114700" y="633665"/>
                  </a:cubicBezTo>
                  <a:lnTo>
                    <a:pt x="5122579" y="703670"/>
                  </a:lnTo>
                  <a:cubicBezTo>
                    <a:pt x="5152803" y="707614"/>
                    <a:pt x="5175143" y="709586"/>
                    <a:pt x="5189599" y="709586"/>
                  </a:cubicBezTo>
                  <a:cubicBezTo>
                    <a:pt x="5225244" y="709586"/>
                    <a:pt x="5251772" y="701693"/>
                    <a:pt x="5269183" y="685907"/>
                  </a:cubicBezTo>
                  <a:cubicBezTo>
                    <a:pt x="5281503" y="674724"/>
                    <a:pt x="5293576" y="653182"/>
                    <a:pt x="5305403" y="621278"/>
                  </a:cubicBezTo>
                  <a:lnTo>
                    <a:pt x="5409262" y="341566"/>
                  </a:lnTo>
                  <a:lnTo>
                    <a:pt x="5310398" y="341566"/>
                  </a:lnTo>
                  <a:lnTo>
                    <a:pt x="5260255" y="515839"/>
                  </a:lnTo>
                  <a:lnTo>
                    <a:pt x="5206261" y="341566"/>
                  </a:lnTo>
                  <a:close/>
                  <a:moveTo>
                    <a:pt x="4846678" y="341566"/>
                  </a:moveTo>
                  <a:lnTo>
                    <a:pt x="4846678" y="414776"/>
                  </a:lnTo>
                  <a:lnTo>
                    <a:pt x="4919395" y="414776"/>
                  </a:lnTo>
                  <a:lnTo>
                    <a:pt x="4919395" y="603346"/>
                  </a:lnTo>
                  <a:lnTo>
                    <a:pt x="5019965" y="603346"/>
                  </a:lnTo>
                  <a:lnTo>
                    <a:pt x="5019965" y="414776"/>
                  </a:lnTo>
                  <a:lnTo>
                    <a:pt x="5092682" y="414776"/>
                  </a:lnTo>
                  <a:lnTo>
                    <a:pt x="5092682" y="341566"/>
                  </a:lnTo>
                  <a:close/>
                  <a:moveTo>
                    <a:pt x="4822815" y="338855"/>
                  </a:moveTo>
                  <a:cubicBezTo>
                    <a:pt x="4795536" y="338855"/>
                    <a:pt x="4774994" y="339348"/>
                    <a:pt x="4761190" y="340334"/>
                  </a:cubicBezTo>
                  <a:cubicBezTo>
                    <a:pt x="4747387" y="341320"/>
                    <a:pt x="4735883" y="343620"/>
                    <a:pt x="4726681" y="347236"/>
                  </a:cubicBezTo>
                  <a:cubicBezTo>
                    <a:pt x="4717478" y="350851"/>
                    <a:pt x="4709920" y="356274"/>
                    <a:pt x="4704003" y="363504"/>
                  </a:cubicBezTo>
                  <a:cubicBezTo>
                    <a:pt x="4698087" y="370735"/>
                    <a:pt x="4691391" y="382156"/>
                    <a:pt x="4683914" y="397768"/>
                  </a:cubicBezTo>
                  <a:cubicBezTo>
                    <a:pt x="4676437" y="413379"/>
                    <a:pt x="4670726" y="423485"/>
                    <a:pt x="4666782" y="428087"/>
                  </a:cubicBezTo>
                  <a:cubicBezTo>
                    <a:pt x="4662838" y="432688"/>
                    <a:pt x="4656759" y="435399"/>
                    <a:pt x="4648541" y="436221"/>
                  </a:cubicBezTo>
                  <a:lnTo>
                    <a:pt x="4648541" y="341566"/>
                  </a:lnTo>
                  <a:lnTo>
                    <a:pt x="4548217" y="341566"/>
                  </a:lnTo>
                  <a:lnTo>
                    <a:pt x="4548217" y="603346"/>
                  </a:lnTo>
                  <a:lnTo>
                    <a:pt x="4648541" y="603346"/>
                  </a:lnTo>
                  <a:lnTo>
                    <a:pt x="4648541" y="504994"/>
                  </a:lnTo>
                  <a:cubicBezTo>
                    <a:pt x="4657110" y="504994"/>
                    <a:pt x="4664319" y="506469"/>
                    <a:pt x="4670170" y="509419"/>
                  </a:cubicBezTo>
                  <a:cubicBezTo>
                    <a:pt x="4676020" y="512369"/>
                    <a:pt x="4681994" y="519581"/>
                    <a:pt x="4688093" y="531053"/>
                  </a:cubicBezTo>
                  <a:lnTo>
                    <a:pt x="4726357" y="603346"/>
                  </a:lnTo>
                  <a:lnTo>
                    <a:pt x="4839576" y="603346"/>
                  </a:lnTo>
                  <a:lnTo>
                    <a:pt x="4792002" y="524713"/>
                  </a:lnTo>
                  <a:cubicBezTo>
                    <a:pt x="4776720" y="499242"/>
                    <a:pt x="4765299" y="484165"/>
                    <a:pt x="4757739" y="479481"/>
                  </a:cubicBezTo>
                  <a:cubicBezTo>
                    <a:pt x="4750181" y="474798"/>
                    <a:pt x="4739416" y="471799"/>
                    <a:pt x="4725448" y="470484"/>
                  </a:cubicBezTo>
                  <a:cubicBezTo>
                    <a:pt x="4732679" y="469005"/>
                    <a:pt x="4738143" y="466170"/>
                    <a:pt x="4741840" y="461980"/>
                  </a:cubicBezTo>
                  <a:cubicBezTo>
                    <a:pt x="4745538" y="457790"/>
                    <a:pt x="4750181" y="450353"/>
                    <a:pt x="4755767" y="439672"/>
                  </a:cubicBezTo>
                  <a:cubicBezTo>
                    <a:pt x="4761355" y="428990"/>
                    <a:pt x="4766285" y="421924"/>
                    <a:pt x="4770557" y="418473"/>
                  </a:cubicBezTo>
                  <a:cubicBezTo>
                    <a:pt x="4774830" y="415022"/>
                    <a:pt x="4780500" y="412763"/>
                    <a:pt x="4787566" y="411695"/>
                  </a:cubicBezTo>
                  <a:cubicBezTo>
                    <a:pt x="4794632" y="410626"/>
                    <a:pt x="4804902" y="410092"/>
                    <a:pt x="4818378" y="410092"/>
                  </a:cubicBezTo>
                  <a:lnTo>
                    <a:pt x="4822815" y="410092"/>
                  </a:lnTo>
                  <a:close/>
                  <a:moveTo>
                    <a:pt x="7279520" y="335650"/>
                  </a:moveTo>
                  <a:cubicBezTo>
                    <a:pt x="7248955" y="335650"/>
                    <a:pt x="7223894" y="339673"/>
                    <a:pt x="7204339" y="347717"/>
                  </a:cubicBezTo>
                  <a:cubicBezTo>
                    <a:pt x="7192014" y="352806"/>
                    <a:pt x="7180018" y="360564"/>
                    <a:pt x="7168350" y="370990"/>
                  </a:cubicBezTo>
                  <a:cubicBezTo>
                    <a:pt x="7156683" y="381416"/>
                    <a:pt x="7147480" y="393196"/>
                    <a:pt x="7140743" y="406329"/>
                  </a:cubicBezTo>
                  <a:cubicBezTo>
                    <a:pt x="7131540" y="424226"/>
                    <a:pt x="7126939" y="446638"/>
                    <a:pt x="7126939" y="473565"/>
                  </a:cubicBezTo>
                  <a:cubicBezTo>
                    <a:pt x="7126939" y="499342"/>
                    <a:pt x="7130719" y="520029"/>
                    <a:pt x="7138278" y="535627"/>
                  </a:cubicBezTo>
                  <a:cubicBezTo>
                    <a:pt x="7145837" y="551224"/>
                    <a:pt x="7156272" y="564810"/>
                    <a:pt x="7169583" y="576385"/>
                  </a:cubicBezTo>
                  <a:cubicBezTo>
                    <a:pt x="7182894" y="587960"/>
                    <a:pt x="7198793" y="596333"/>
                    <a:pt x="7217280" y="601505"/>
                  </a:cubicBezTo>
                  <a:cubicBezTo>
                    <a:pt x="7235767" y="606676"/>
                    <a:pt x="7258897" y="609262"/>
                    <a:pt x="7286669" y="609262"/>
                  </a:cubicBezTo>
                  <a:cubicBezTo>
                    <a:pt x="7315427" y="609262"/>
                    <a:pt x="7339132" y="605236"/>
                    <a:pt x="7357783" y="597183"/>
                  </a:cubicBezTo>
                  <a:cubicBezTo>
                    <a:pt x="7376434" y="589131"/>
                    <a:pt x="7391759" y="577833"/>
                    <a:pt x="7403755" y="563290"/>
                  </a:cubicBezTo>
                  <a:cubicBezTo>
                    <a:pt x="7415751" y="548747"/>
                    <a:pt x="7424378" y="531533"/>
                    <a:pt x="7429637" y="511649"/>
                  </a:cubicBezTo>
                  <a:lnTo>
                    <a:pt x="7334243" y="500803"/>
                  </a:lnTo>
                  <a:cubicBezTo>
                    <a:pt x="7329806" y="514771"/>
                    <a:pt x="7323109" y="525124"/>
                    <a:pt x="7314153" y="531862"/>
                  </a:cubicBezTo>
                  <a:cubicBezTo>
                    <a:pt x="7305197" y="538599"/>
                    <a:pt x="7294146" y="541968"/>
                    <a:pt x="7280999" y="541968"/>
                  </a:cubicBezTo>
                  <a:cubicBezTo>
                    <a:pt x="7265224" y="541968"/>
                    <a:pt x="7252241" y="536391"/>
                    <a:pt x="7242053" y="525237"/>
                  </a:cubicBezTo>
                  <a:cubicBezTo>
                    <a:pt x="7231864" y="514083"/>
                    <a:pt x="7226770" y="497762"/>
                    <a:pt x="7226770" y="476273"/>
                  </a:cubicBezTo>
                  <a:cubicBezTo>
                    <a:pt x="7226770" y="452157"/>
                    <a:pt x="7231905" y="434153"/>
                    <a:pt x="7242176" y="422261"/>
                  </a:cubicBezTo>
                  <a:cubicBezTo>
                    <a:pt x="7252447" y="410369"/>
                    <a:pt x="7265881" y="404423"/>
                    <a:pt x="7282478" y="404423"/>
                  </a:cubicBezTo>
                  <a:cubicBezTo>
                    <a:pt x="7295625" y="404423"/>
                    <a:pt x="7306101" y="407258"/>
                    <a:pt x="7313907" y="412927"/>
                  </a:cubicBezTo>
                  <a:cubicBezTo>
                    <a:pt x="7321712" y="418597"/>
                    <a:pt x="7327094" y="427018"/>
                    <a:pt x="7330052" y="438193"/>
                  </a:cubicBezTo>
                  <a:lnTo>
                    <a:pt x="7424460" y="425622"/>
                  </a:lnTo>
                  <a:cubicBezTo>
                    <a:pt x="7415422" y="396206"/>
                    <a:pt x="7399687" y="373857"/>
                    <a:pt x="7377256" y="358575"/>
                  </a:cubicBezTo>
                  <a:cubicBezTo>
                    <a:pt x="7354825" y="343292"/>
                    <a:pt x="7322246" y="335650"/>
                    <a:pt x="7279520" y="335650"/>
                  </a:cubicBezTo>
                  <a:close/>
                  <a:moveTo>
                    <a:pt x="6942941" y="335650"/>
                  </a:moveTo>
                  <a:cubicBezTo>
                    <a:pt x="6897092" y="335650"/>
                    <a:pt x="6860693" y="348591"/>
                    <a:pt x="6833743" y="374474"/>
                  </a:cubicBezTo>
                  <a:cubicBezTo>
                    <a:pt x="6806792" y="400356"/>
                    <a:pt x="6793317" y="433263"/>
                    <a:pt x="6793317" y="473196"/>
                  </a:cubicBezTo>
                  <a:cubicBezTo>
                    <a:pt x="6793317" y="516086"/>
                    <a:pt x="6809257" y="550760"/>
                    <a:pt x="6841138" y="577217"/>
                  </a:cubicBezTo>
                  <a:cubicBezTo>
                    <a:pt x="6867102" y="598580"/>
                    <a:pt x="6901119" y="609262"/>
                    <a:pt x="6943187" y="609262"/>
                  </a:cubicBezTo>
                  <a:cubicBezTo>
                    <a:pt x="6990350" y="609262"/>
                    <a:pt x="7027284" y="596403"/>
                    <a:pt x="7053988" y="570685"/>
                  </a:cubicBezTo>
                  <a:cubicBezTo>
                    <a:pt x="7080691" y="544967"/>
                    <a:pt x="7094043" y="511978"/>
                    <a:pt x="7094043" y="471717"/>
                  </a:cubicBezTo>
                  <a:cubicBezTo>
                    <a:pt x="7094043" y="435892"/>
                    <a:pt x="7083280" y="405738"/>
                    <a:pt x="7061752" y="381252"/>
                  </a:cubicBezTo>
                  <a:cubicBezTo>
                    <a:pt x="7034966" y="350851"/>
                    <a:pt x="6995362" y="335650"/>
                    <a:pt x="6942941" y="335650"/>
                  </a:cubicBezTo>
                  <a:close/>
                  <a:moveTo>
                    <a:pt x="5564932" y="335650"/>
                  </a:moveTo>
                  <a:cubicBezTo>
                    <a:pt x="5546198" y="335650"/>
                    <a:pt x="5528779" y="337047"/>
                    <a:pt x="5512675" y="339841"/>
                  </a:cubicBezTo>
                  <a:cubicBezTo>
                    <a:pt x="5496570" y="342634"/>
                    <a:pt x="5483917" y="346578"/>
                    <a:pt x="5474714" y="351673"/>
                  </a:cubicBezTo>
                  <a:cubicBezTo>
                    <a:pt x="5461897" y="358739"/>
                    <a:pt x="5452078" y="367079"/>
                    <a:pt x="5445258" y="376692"/>
                  </a:cubicBezTo>
                  <a:cubicBezTo>
                    <a:pt x="5438438" y="386305"/>
                    <a:pt x="5433221" y="399493"/>
                    <a:pt x="5429605" y="416255"/>
                  </a:cubicBezTo>
                  <a:lnTo>
                    <a:pt x="5525493" y="426361"/>
                  </a:lnTo>
                  <a:cubicBezTo>
                    <a:pt x="5529437" y="415022"/>
                    <a:pt x="5534613" y="407299"/>
                    <a:pt x="5541022" y="403190"/>
                  </a:cubicBezTo>
                  <a:cubicBezTo>
                    <a:pt x="5549238" y="397932"/>
                    <a:pt x="5561563" y="395303"/>
                    <a:pt x="5577996" y="395303"/>
                  </a:cubicBezTo>
                  <a:cubicBezTo>
                    <a:pt x="5590815" y="395303"/>
                    <a:pt x="5599770" y="397768"/>
                    <a:pt x="5604864" y="402697"/>
                  </a:cubicBezTo>
                  <a:cubicBezTo>
                    <a:pt x="5609959" y="407627"/>
                    <a:pt x="5612506" y="416255"/>
                    <a:pt x="5612506" y="428580"/>
                  </a:cubicBezTo>
                  <a:cubicBezTo>
                    <a:pt x="5600017" y="433510"/>
                    <a:pt x="5588185" y="437495"/>
                    <a:pt x="5577010" y="440535"/>
                  </a:cubicBezTo>
                  <a:cubicBezTo>
                    <a:pt x="5565836" y="443575"/>
                    <a:pt x="5541433" y="448875"/>
                    <a:pt x="5503801" y="456434"/>
                  </a:cubicBezTo>
                  <a:cubicBezTo>
                    <a:pt x="5472414" y="462678"/>
                    <a:pt x="5450886" y="472210"/>
                    <a:pt x="5439219" y="485027"/>
                  </a:cubicBezTo>
                  <a:cubicBezTo>
                    <a:pt x="5427551" y="497845"/>
                    <a:pt x="5421717" y="514196"/>
                    <a:pt x="5421717" y="534080"/>
                  </a:cubicBezTo>
                  <a:cubicBezTo>
                    <a:pt x="5421717" y="555279"/>
                    <a:pt x="5429811" y="573109"/>
                    <a:pt x="5445997" y="587570"/>
                  </a:cubicBezTo>
                  <a:cubicBezTo>
                    <a:pt x="5462184" y="602031"/>
                    <a:pt x="5485889" y="609262"/>
                    <a:pt x="5517112" y="609262"/>
                  </a:cubicBezTo>
                  <a:cubicBezTo>
                    <a:pt x="5540611" y="609262"/>
                    <a:pt x="5561235" y="605646"/>
                    <a:pt x="5578982" y="598416"/>
                  </a:cubicBezTo>
                  <a:cubicBezTo>
                    <a:pt x="5591965" y="592993"/>
                    <a:pt x="5605029" y="583955"/>
                    <a:pt x="5618175" y="571301"/>
                  </a:cubicBezTo>
                  <a:cubicBezTo>
                    <a:pt x="5619326" y="578860"/>
                    <a:pt x="5620476" y="584407"/>
                    <a:pt x="5621626" y="587940"/>
                  </a:cubicBezTo>
                  <a:cubicBezTo>
                    <a:pt x="5622777" y="591473"/>
                    <a:pt x="5625242" y="596608"/>
                    <a:pt x="5629021" y="603346"/>
                  </a:cubicBezTo>
                  <a:lnTo>
                    <a:pt x="5723183" y="603346"/>
                  </a:lnTo>
                  <a:cubicBezTo>
                    <a:pt x="5717924" y="592500"/>
                    <a:pt x="5714514" y="583585"/>
                    <a:pt x="5712953" y="576601"/>
                  </a:cubicBezTo>
                  <a:cubicBezTo>
                    <a:pt x="5711392" y="569617"/>
                    <a:pt x="5710612" y="559962"/>
                    <a:pt x="5710612" y="547637"/>
                  </a:cubicBezTo>
                  <a:lnTo>
                    <a:pt x="5710612" y="432031"/>
                  </a:lnTo>
                  <a:cubicBezTo>
                    <a:pt x="5710612" y="419706"/>
                    <a:pt x="5708147" y="406765"/>
                    <a:pt x="5703217" y="393207"/>
                  </a:cubicBezTo>
                  <a:cubicBezTo>
                    <a:pt x="5698287" y="379650"/>
                    <a:pt x="5691549" y="369174"/>
                    <a:pt x="5683004" y="361779"/>
                  </a:cubicBezTo>
                  <a:cubicBezTo>
                    <a:pt x="5670844" y="351097"/>
                    <a:pt x="5655643" y="344072"/>
                    <a:pt x="5637403" y="340704"/>
                  </a:cubicBezTo>
                  <a:cubicBezTo>
                    <a:pt x="5619161" y="337335"/>
                    <a:pt x="5595005" y="335650"/>
                    <a:pt x="5564932" y="335650"/>
                  </a:cubicBezTo>
                  <a:close/>
                  <a:moveTo>
                    <a:pt x="4323461" y="335650"/>
                  </a:moveTo>
                  <a:lnTo>
                    <a:pt x="4363355" y="465554"/>
                  </a:lnTo>
                  <a:lnTo>
                    <a:pt x="4283995" y="465554"/>
                  </a:lnTo>
                  <a:close/>
                  <a:moveTo>
                    <a:pt x="4263929" y="241982"/>
                  </a:moveTo>
                  <a:lnTo>
                    <a:pt x="4128113" y="603346"/>
                  </a:lnTo>
                  <a:lnTo>
                    <a:pt x="4242129" y="603346"/>
                  </a:lnTo>
                  <a:lnTo>
                    <a:pt x="4259742" y="543694"/>
                  </a:lnTo>
                  <a:lnTo>
                    <a:pt x="4386518" y="543694"/>
                  </a:lnTo>
                  <a:lnTo>
                    <a:pt x="4404593" y="603346"/>
                  </a:lnTo>
                  <a:lnTo>
                    <a:pt x="4521521" y="603346"/>
                  </a:lnTo>
                  <a:lnTo>
                    <a:pt x="4385729" y="241982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3109595"/>
                  </a:lnTo>
                  <a:lnTo>
                    <a:pt x="0" y="3109595"/>
                  </a:lnTo>
                  <a:close/>
                </a:path>
              </a:pathLst>
            </a:custGeom>
            <a:gradFill flip="none" rotWithShape="1">
              <a:gsLst>
                <a:gs pos="31000">
                  <a:schemeClr val="accent1">
                    <a:lumMod val="5000"/>
                    <a:lumOff val="95000"/>
                    <a:alpha val="71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AB0B4FB7-CF7E-423B-9893-0989E6165051}"/>
                </a:ext>
              </a:extLst>
            </p:cNvPr>
            <p:cNvSpPr/>
            <p:nvPr/>
          </p:nvSpPr>
          <p:spPr>
            <a:xfrm>
              <a:off x="2171700" y="4565311"/>
              <a:ext cx="78486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800" dirty="0"/>
                <a:t>Фастфуд остаётся популярным направлением, особенно среди студентов и работающих людей. Люди ценят скорость обслуживания, низкую цену и вкус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75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Picture background">
            <a:extLst>
              <a:ext uri="{FF2B5EF4-FFF2-40B4-BE49-F238E27FC236}">
                <a16:creationId xmlns:a16="http://schemas.microsoft.com/office/drawing/2014/main" id="{15A1EAE2-49E8-426B-B8B5-EF1B59392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2469" r="2191" b="1111"/>
          <a:stretch>
            <a:fillRect/>
          </a:stretch>
        </p:blipFill>
        <p:spPr bwMode="auto">
          <a:xfrm>
            <a:off x="237067" y="122766"/>
            <a:ext cx="11717865" cy="6612467"/>
          </a:xfrm>
          <a:custGeom>
            <a:avLst/>
            <a:gdLst>
              <a:gd name="connsiteX0" fmla="*/ 2914414 w 11717865"/>
              <a:gd name="connsiteY0" fmla="*/ 3 h 6612467"/>
              <a:gd name="connsiteX1" fmla="*/ 3473214 w 11717865"/>
              <a:gd name="connsiteY1" fmla="*/ 558803 h 6612467"/>
              <a:gd name="connsiteX2" fmla="*/ 3473214 w 11717865"/>
              <a:gd name="connsiteY2" fmla="*/ 2310344 h 6612467"/>
              <a:gd name="connsiteX3" fmla="*/ 2914414 w 11717865"/>
              <a:gd name="connsiteY3" fmla="*/ 2869144 h 6612467"/>
              <a:gd name="connsiteX4" fmla="*/ 2355614 w 11717865"/>
              <a:gd name="connsiteY4" fmla="*/ 2310344 h 6612467"/>
              <a:gd name="connsiteX5" fmla="*/ 2355614 w 11717865"/>
              <a:gd name="connsiteY5" fmla="*/ 558803 h 6612467"/>
              <a:gd name="connsiteX6" fmla="*/ 2914414 w 11717865"/>
              <a:gd name="connsiteY6" fmla="*/ 3 h 6612467"/>
              <a:gd name="connsiteX7" fmla="*/ 558800 w 11717865"/>
              <a:gd name="connsiteY7" fmla="*/ 3 h 6612467"/>
              <a:gd name="connsiteX8" fmla="*/ 1117600 w 11717865"/>
              <a:gd name="connsiteY8" fmla="*/ 558803 h 6612467"/>
              <a:gd name="connsiteX9" fmla="*/ 1117600 w 11717865"/>
              <a:gd name="connsiteY9" fmla="*/ 1186395 h 6612467"/>
              <a:gd name="connsiteX10" fmla="*/ 558800 w 11717865"/>
              <a:gd name="connsiteY10" fmla="*/ 1745195 h 6612467"/>
              <a:gd name="connsiteX11" fmla="*/ 0 w 11717865"/>
              <a:gd name="connsiteY11" fmla="*/ 1186395 h 6612467"/>
              <a:gd name="connsiteX12" fmla="*/ 0 w 11717865"/>
              <a:gd name="connsiteY12" fmla="*/ 558803 h 6612467"/>
              <a:gd name="connsiteX13" fmla="*/ 558800 w 11717865"/>
              <a:gd name="connsiteY13" fmla="*/ 3 h 6612467"/>
              <a:gd name="connsiteX14" fmla="*/ 4092220 w 11717865"/>
              <a:gd name="connsiteY14" fmla="*/ 2 h 6612467"/>
              <a:gd name="connsiteX15" fmla="*/ 4651020 w 11717865"/>
              <a:gd name="connsiteY15" fmla="*/ 558802 h 6612467"/>
              <a:gd name="connsiteX16" fmla="*/ 4651020 w 11717865"/>
              <a:gd name="connsiteY16" fmla="*/ 3005668 h 6612467"/>
              <a:gd name="connsiteX17" fmla="*/ 4092220 w 11717865"/>
              <a:gd name="connsiteY17" fmla="*/ 3564468 h 6612467"/>
              <a:gd name="connsiteX18" fmla="*/ 3533420 w 11717865"/>
              <a:gd name="connsiteY18" fmla="*/ 3005668 h 6612467"/>
              <a:gd name="connsiteX19" fmla="*/ 3533420 w 11717865"/>
              <a:gd name="connsiteY19" fmla="*/ 558802 h 6612467"/>
              <a:gd name="connsiteX20" fmla="*/ 4092220 w 11717865"/>
              <a:gd name="connsiteY20" fmla="*/ 2 h 6612467"/>
              <a:gd name="connsiteX21" fmla="*/ 1736607 w 11717865"/>
              <a:gd name="connsiteY21" fmla="*/ 2 h 6612467"/>
              <a:gd name="connsiteX22" fmla="*/ 2295407 w 11717865"/>
              <a:gd name="connsiteY22" fmla="*/ 558802 h 6612467"/>
              <a:gd name="connsiteX23" fmla="*/ 2295407 w 11717865"/>
              <a:gd name="connsiteY23" fmla="*/ 1786468 h 6612467"/>
              <a:gd name="connsiteX24" fmla="*/ 1736607 w 11717865"/>
              <a:gd name="connsiteY24" fmla="*/ 2345268 h 6612467"/>
              <a:gd name="connsiteX25" fmla="*/ 1177807 w 11717865"/>
              <a:gd name="connsiteY25" fmla="*/ 1786468 h 6612467"/>
              <a:gd name="connsiteX26" fmla="*/ 1177807 w 11717865"/>
              <a:gd name="connsiteY26" fmla="*/ 558802 h 6612467"/>
              <a:gd name="connsiteX27" fmla="*/ 1736607 w 11717865"/>
              <a:gd name="connsiteY27" fmla="*/ 2 h 6612467"/>
              <a:gd name="connsiteX28" fmla="*/ 9981255 w 11717865"/>
              <a:gd name="connsiteY28" fmla="*/ 1 h 6612467"/>
              <a:gd name="connsiteX29" fmla="*/ 10540055 w 11717865"/>
              <a:gd name="connsiteY29" fmla="*/ 558801 h 6612467"/>
              <a:gd name="connsiteX30" fmla="*/ 10540055 w 11717865"/>
              <a:gd name="connsiteY30" fmla="*/ 5672668 h 6612467"/>
              <a:gd name="connsiteX31" fmla="*/ 9981255 w 11717865"/>
              <a:gd name="connsiteY31" fmla="*/ 6231468 h 6612467"/>
              <a:gd name="connsiteX32" fmla="*/ 9422455 w 11717865"/>
              <a:gd name="connsiteY32" fmla="*/ 5672668 h 6612467"/>
              <a:gd name="connsiteX33" fmla="*/ 9422455 w 11717865"/>
              <a:gd name="connsiteY33" fmla="*/ 558801 h 6612467"/>
              <a:gd name="connsiteX34" fmla="*/ 9981255 w 11717865"/>
              <a:gd name="connsiteY34" fmla="*/ 1 h 6612467"/>
              <a:gd name="connsiteX35" fmla="*/ 8803448 w 11717865"/>
              <a:gd name="connsiteY35" fmla="*/ 1 h 6612467"/>
              <a:gd name="connsiteX36" fmla="*/ 9362248 w 11717865"/>
              <a:gd name="connsiteY36" fmla="*/ 558801 h 6612467"/>
              <a:gd name="connsiteX37" fmla="*/ 9362248 w 11717865"/>
              <a:gd name="connsiteY37" fmla="*/ 5301193 h 6612467"/>
              <a:gd name="connsiteX38" fmla="*/ 8803448 w 11717865"/>
              <a:gd name="connsiteY38" fmla="*/ 5859993 h 6612467"/>
              <a:gd name="connsiteX39" fmla="*/ 8244648 w 11717865"/>
              <a:gd name="connsiteY39" fmla="*/ 5301193 h 6612467"/>
              <a:gd name="connsiteX40" fmla="*/ 8244648 w 11717865"/>
              <a:gd name="connsiteY40" fmla="*/ 558801 h 6612467"/>
              <a:gd name="connsiteX41" fmla="*/ 8803448 w 11717865"/>
              <a:gd name="connsiteY41" fmla="*/ 1 h 6612467"/>
              <a:gd name="connsiteX42" fmla="*/ 7625641 w 11717865"/>
              <a:gd name="connsiteY42" fmla="*/ 1 h 6612467"/>
              <a:gd name="connsiteX43" fmla="*/ 8184441 w 11717865"/>
              <a:gd name="connsiteY43" fmla="*/ 558801 h 6612467"/>
              <a:gd name="connsiteX44" fmla="*/ 8184441 w 11717865"/>
              <a:gd name="connsiteY44" fmla="*/ 4767793 h 6612467"/>
              <a:gd name="connsiteX45" fmla="*/ 7625641 w 11717865"/>
              <a:gd name="connsiteY45" fmla="*/ 5326593 h 6612467"/>
              <a:gd name="connsiteX46" fmla="*/ 7066841 w 11717865"/>
              <a:gd name="connsiteY46" fmla="*/ 4767793 h 6612467"/>
              <a:gd name="connsiteX47" fmla="*/ 7066841 w 11717865"/>
              <a:gd name="connsiteY47" fmla="*/ 558801 h 6612467"/>
              <a:gd name="connsiteX48" fmla="*/ 7625641 w 11717865"/>
              <a:gd name="connsiteY48" fmla="*/ 1 h 6612467"/>
              <a:gd name="connsiteX49" fmla="*/ 6447834 w 11717865"/>
              <a:gd name="connsiteY49" fmla="*/ 1 h 6612467"/>
              <a:gd name="connsiteX50" fmla="*/ 7006634 w 11717865"/>
              <a:gd name="connsiteY50" fmla="*/ 558802 h 6612467"/>
              <a:gd name="connsiteX51" fmla="*/ 7006634 w 11717865"/>
              <a:gd name="connsiteY51" fmla="*/ 4148668 h 6612467"/>
              <a:gd name="connsiteX52" fmla="*/ 6447834 w 11717865"/>
              <a:gd name="connsiteY52" fmla="*/ 4707468 h 6612467"/>
              <a:gd name="connsiteX53" fmla="*/ 5889034 w 11717865"/>
              <a:gd name="connsiteY53" fmla="*/ 4148668 h 6612467"/>
              <a:gd name="connsiteX54" fmla="*/ 5889034 w 11717865"/>
              <a:gd name="connsiteY54" fmla="*/ 558802 h 6612467"/>
              <a:gd name="connsiteX55" fmla="*/ 6447834 w 11717865"/>
              <a:gd name="connsiteY55" fmla="*/ 1 h 6612467"/>
              <a:gd name="connsiteX56" fmla="*/ 5270028 w 11717865"/>
              <a:gd name="connsiteY56" fmla="*/ 1 h 6612467"/>
              <a:gd name="connsiteX57" fmla="*/ 5828827 w 11717865"/>
              <a:gd name="connsiteY57" fmla="*/ 558802 h 6612467"/>
              <a:gd name="connsiteX58" fmla="*/ 5828827 w 11717865"/>
              <a:gd name="connsiteY58" fmla="*/ 3672418 h 6612467"/>
              <a:gd name="connsiteX59" fmla="*/ 5270028 w 11717865"/>
              <a:gd name="connsiteY59" fmla="*/ 4231218 h 6612467"/>
              <a:gd name="connsiteX60" fmla="*/ 4711228 w 11717865"/>
              <a:gd name="connsiteY60" fmla="*/ 3672418 h 6612467"/>
              <a:gd name="connsiteX61" fmla="*/ 4711228 w 11717865"/>
              <a:gd name="connsiteY61" fmla="*/ 558802 h 6612467"/>
              <a:gd name="connsiteX62" fmla="*/ 5270028 w 11717865"/>
              <a:gd name="connsiteY62" fmla="*/ 1 h 6612467"/>
              <a:gd name="connsiteX63" fmla="*/ 11159065 w 11717865"/>
              <a:gd name="connsiteY63" fmla="*/ 0 h 6612467"/>
              <a:gd name="connsiteX64" fmla="*/ 11717865 w 11717865"/>
              <a:gd name="connsiteY64" fmla="*/ 558800 h 6612467"/>
              <a:gd name="connsiteX65" fmla="*/ 11717865 w 11717865"/>
              <a:gd name="connsiteY65" fmla="*/ 6053667 h 6612467"/>
              <a:gd name="connsiteX66" fmla="*/ 11159065 w 11717865"/>
              <a:gd name="connsiteY66" fmla="*/ 6612467 h 6612467"/>
              <a:gd name="connsiteX67" fmla="*/ 10600265 w 11717865"/>
              <a:gd name="connsiteY67" fmla="*/ 6053667 h 6612467"/>
              <a:gd name="connsiteX68" fmla="*/ 10600265 w 11717865"/>
              <a:gd name="connsiteY68" fmla="*/ 558800 h 6612467"/>
              <a:gd name="connsiteX69" fmla="*/ 11159065 w 11717865"/>
              <a:gd name="connsiteY69" fmla="*/ 0 h 661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717865" h="6612467">
                <a:moveTo>
                  <a:pt x="2914414" y="3"/>
                </a:moveTo>
                <a:cubicBezTo>
                  <a:pt x="3223031" y="3"/>
                  <a:pt x="3473214" y="250186"/>
                  <a:pt x="3473214" y="558803"/>
                </a:cubicBezTo>
                <a:lnTo>
                  <a:pt x="3473214" y="2310344"/>
                </a:lnTo>
                <a:cubicBezTo>
                  <a:pt x="3473214" y="2618962"/>
                  <a:pt x="3223031" y="2869144"/>
                  <a:pt x="2914414" y="2869144"/>
                </a:cubicBezTo>
                <a:cubicBezTo>
                  <a:pt x="2605797" y="2869144"/>
                  <a:pt x="2355614" y="2618962"/>
                  <a:pt x="2355614" y="2310344"/>
                </a:cubicBezTo>
                <a:lnTo>
                  <a:pt x="2355614" y="558803"/>
                </a:lnTo>
                <a:cubicBezTo>
                  <a:pt x="2355614" y="250186"/>
                  <a:pt x="2605797" y="3"/>
                  <a:pt x="2914414" y="3"/>
                </a:cubicBezTo>
                <a:close/>
                <a:moveTo>
                  <a:pt x="558800" y="3"/>
                </a:moveTo>
                <a:cubicBezTo>
                  <a:pt x="867417" y="3"/>
                  <a:pt x="1117600" y="250186"/>
                  <a:pt x="1117600" y="558803"/>
                </a:cubicBezTo>
                <a:lnTo>
                  <a:pt x="1117600" y="1186395"/>
                </a:lnTo>
                <a:cubicBezTo>
                  <a:pt x="1117600" y="1495012"/>
                  <a:pt x="867417" y="1745195"/>
                  <a:pt x="558800" y="1745195"/>
                </a:cubicBezTo>
                <a:cubicBezTo>
                  <a:pt x="250183" y="1745195"/>
                  <a:pt x="0" y="1495012"/>
                  <a:pt x="0" y="1186395"/>
                </a:cubicBezTo>
                <a:lnTo>
                  <a:pt x="0" y="558803"/>
                </a:lnTo>
                <a:cubicBezTo>
                  <a:pt x="0" y="250186"/>
                  <a:pt x="250183" y="3"/>
                  <a:pt x="558800" y="3"/>
                </a:cubicBezTo>
                <a:close/>
                <a:moveTo>
                  <a:pt x="4092220" y="2"/>
                </a:moveTo>
                <a:cubicBezTo>
                  <a:pt x="4400837" y="2"/>
                  <a:pt x="4651020" y="250185"/>
                  <a:pt x="4651020" y="558802"/>
                </a:cubicBezTo>
                <a:lnTo>
                  <a:pt x="4651020" y="3005668"/>
                </a:lnTo>
                <a:cubicBezTo>
                  <a:pt x="4651020" y="3314285"/>
                  <a:pt x="4400837" y="3564468"/>
                  <a:pt x="4092220" y="3564468"/>
                </a:cubicBezTo>
                <a:cubicBezTo>
                  <a:pt x="3783604" y="3564468"/>
                  <a:pt x="3533420" y="3314285"/>
                  <a:pt x="3533420" y="3005668"/>
                </a:cubicBezTo>
                <a:lnTo>
                  <a:pt x="3533420" y="558802"/>
                </a:lnTo>
                <a:cubicBezTo>
                  <a:pt x="3533420" y="250185"/>
                  <a:pt x="3783604" y="2"/>
                  <a:pt x="4092220" y="2"/>
                </a:cubicBezTo>
                <a:close/>
                <a:moveTo>
                  <a:pt x="1736607" y="2"/>
                </a:moveTo>
                <a:cubicBezTo>
                  <a:pt x="2045224" y="2"/>
                  <a:pt x="2295407" y="250185"/>
                  <a:pt x="2295407" y="558802"/>
                </a:cubicBezTo>
                <a:lnTo>
                  <a:pt x="2295407" y="1786468"/>
                </a:lnTo>
                <a:cubicBezTo>
                  <a:pt x="2295407" y="2095085"/>
                  <a:pt x="2045224" y="2345268"/>
                  <a:pt x="1736607" y="2345268"/>
                </a:cubicBezTo>
                <a:cubicBezTo>
                  <a:pt x="1427990" y="2345268"/>
                  <a:pt x="1177807" y="2095085"/>
                  <a:pt x="1177807" y="1786468"/>
                </a:cubicBezTo>
                <a:lnTo>
                  <a:pt x="1177807" y="558802"/>
                </a:lnTo>
                <a:cubicBezTo>
                  <a:pt x="1177807" y="250185"/>
                  <a:pt x="1427990" y="2"/>
                  <a:pt x="1736607" y="2"/>
                </a:cubicBezTo>
                <a:close/>
                <a:moveTo>
                  <a:pt x="9981255" y="1"/>
                </a:moveTo>
                <a:cubicBezTo>
                  <a:pt x="10289872" y="1"/>
                  <a:pt x="10540055" y="250184"/>
                  <a:pt x="10540055" y="558801"/>
                </a:cubicBezTo>
                <a:lnTo>
                  <a:pt x="10540055" y="5672668"/>
                </a:lnTo>
                <a:cubicBezTo>
                  <a:pt x="10540055" y="5981285"/>
                  <a:pt x="10289872" y="6231468"/>
                  <a:pt x="9981255" y="6231468"/>
                </a:cubicBezTo>
                <a:cubicBezTo>
                  <a:pt x="9672638" y="6231468"/>
                  <a:pt x="9422455" y="5981285"/>
                  <a:pt x="9422455" y="5672668"/>
                </a:cubicBezTo>
                <a:lnTo>
                  <a:pt x="9422455" y="558801"/>
                </a:lnTo>
                <a:cubicBezTo>
                  <a:pt x="9422455" y="250184"/>
                  <a:pt x="9672638" y="1"/>
                  <a:pt x="9981255" y="1"/>
                </a:cubicBezTo>
                <a:close/>
                <a:moveTo>
                  <a:pt x="8803448" y="1"/>
                </a:moveTo>
                <a:cubicBezTo>
                  <a:pt x="9112065" y="1"/>
                  <a:pt x="9362248" y="250184"/>
                  <a:pt x="9362248" y="558801"/>
                </a:cubicBezTo>
                <a:lnTo>
                  <a:pt x="9362248" y="5301193"/>
                </a:lnTo>
                <a:cubicBezTo>
                  <a:pt x="9362248" y="5609810"/>
                  <a:pt x="9112065" y="5859993"/>
                  <a:pt x="8803448" y="5859993"/>
                </a:cubicBezTo>
                <a:cubicBezTo>
                  <a:pt x="8494831" y="5859993"/>
                  <a:pt x="8244648" y="5609810"/>
                  <a:pt x="8244648" y="5301193"/>
                </a:cubicBezTo>
                <a:lnTo>
                  <a:pt x="8244648" y="558801"/>
                </a:lnTo>
                <a:cubicBezTo>
                  <a:pt x="8244648" y="250184"/>
                  <a:pt x="8494831" y="1"/>
                  <a:pt x="8803448" y="1"/>
                </a:cubicBezTo>
                <a:close/>
                <a:moveTo>
                  <a:pt x="7625641" y="1"/>
                </a:moveTo>
                <a:cubicBezTo>
                  <a:pt x="7934258" y="1"/>
                  <a:pt x="8184441" y="250184"/>
                  <a:pt x="8184441" y="558801"/>
                </a:cubicBezTo>
                <a:lnTo>
                  <a:pt x="8184441" y="4767793"/>
                </a:lnTo>
                <a:cubicBezTo>
                  <a:pt x="8184441" y="5076410"/>
                  <a:pt x="7934258" y="5326593"/>
                  <a:pt x="7625641" y="5326593"/>
                </a:cubicBezTo>
                <a:cubicBezTo>
                  <a:pt x="7317024" y="5326593"/>
                  <a:pt x="7066841" y="5076410"/>
                  <a:pt x="7066841" y="4767793"/>
                </a:cubicBezTo>
                <a:lnTo>
                  <a:pt x="7066841" y="558801"/>
                </a:lnTo>
                <a:cubicBezTo>
                  <a:pt x="7066841" y="250184"/>
                  <a:pt x="7317024" y="1"/>
                  <a:pt x="7625641" y="1"/>
                </a:cubicBezTo>
                <a:close/>
                <a:moveTo>
                  <a:pt x="6447834" y="1"/>
                </a:moveTo>
                <a:cubicBezTo>
                  <a:pt x="6756451" y="1"/>
                  <a:pt x="7006634" y="250184"/>
                  <a:pt x="7006634" y="558802"/>
                </a:cubicBezTo>
                <a:lnTo>
                  <a:pt x="7006634" y="4148668"/>
                </a:lnTo>
                <a:cubicBezTo>
                  <a:pt x="7006634" y="4457285"/>
                  <a:pt x="6756451" y="4707468"/>
                  <a:pt x="6447834" y="4707468"/>
                </a:cubicBezTo>
                <a:cubicBezTo>
                  <a:pt x="6139217" y="4707468"/>
                  <a:pt x="5889034" y="4457285"/>
                  <a:pt x="5889034" y="4148668"/>
                </a:cubicBezTo>
                <a:lnTo>
                  <a:pt x="5889034" y="558802"/>
                </a:lnTo>
                <a:cubicBezTo>
                  <a:pt x="5889034" y="250184"/>
                  <a:pt x="6139217" y="1"/>
                  <a:pt x="6447834" y="1"/>
                </a:cubicBezTo>
                <a:close/>
                <a:moveTo>
                  <a:pt x="5270028" y="1"/>
                </a:moveTo>
                <a:cubicBezTo>
                  <a:pt x="5578644" y="1"/>
                  <a:pt x="5828827" y="250184"/>
                  <a:pt x="5828827" y="558802"/>
                </a:cubicBezTo>
                <a:lnTo>
                  <a:pt x="5828827" y="3672418"/>
                </a:lnTo>
                <a:cubicBezTo>
                  <a:pt x="5828827" y="3981035"/>
                  <a:pt x="5578644" y="4231218"/>
                  <a:pt x="5270028" y="4231218"/>
                </a:cubicBezTo>
                <a:cubicBezTo>
                  <a:pt x="4961410" y="4231218"/>
                  <a:pt x="4711228" y="3981035"/>
                  <a:pt x="4711228" y="3672418"/>
                </a:cubicBezTo>
                <a:lnTo>
                  <a:pt x="4711228" y="558802"/>
                </a:lnTo>
                <a:cubicBezTo>
                  <a:pt x="4711228" y="250184"/>
                  <a:pt x="4961410" y="1"/>
                  <a:pt x="5270028" y="1"/>
                </a:cubicBezTo>
                <a:close/>
                <a:moveTo>
                  <a:pt x="11159065" y="0"/>
                </a:moveTo>
                <a:cubicBezTo>
                  <a:pt x="11467682" y="0"/>
                  <a:pt x="11717865" y="250183"/>
                  <a:pt x="11717865" y="558800"/>
                </a:cubicBezTo>
                <a:lnTo>
                  <a:pt x="11717865" y="6053667"/>
                </a:lnTo>
                <a:cubicBezTo>
                  <a:pt x="11717865" y="6362284"/>
                  <a:pt x="11467682" y="6612467"/>
                  <a:pt x="11159065" y="6612467"/>
                </a:cubicBezTo>
                <a:cubicBezTo>
                  <a:pt x="10850448" y="6612467"/>
                  <a:pt x="10600265" y="6362284"/>
                  <a:pt x="10600265" y="6053667"/>
                </a:cubicBezTo>
                <a:lnTo>
                  <a:pt x="10600265" y="558800"/>
                </a:lnTo>
                <a:cubicBezTo>
                  <a:pt x="10600265" y="250183"/>
                  <a:pt x="10850448" y="0"/>
                  <a:pt x="1115906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3B2C8A2-5E03-4D5A-B0F4-AC7767E658E0}"/>
              </a:ext>
            </a:extLst>
          </p:cNvPr>
          <p:cNvSpPr/>
          <p:nvPr/>
        </p:nvSpPr>
        <p:spPr>
          <a:xfrm>
            <a:off x="148644" y="3520558"/>
            <a:ext cx="45754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/>
              <a:t>Услуги и продукция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D220BC9-C407-4E5B-A51B-23352A4708AE}"/>
              </a:ext>
            </a:extLst>
          </p:cNvPr>
          <p:cNvSpPr/>
          <p:nvPr/>
        </p:nvSpPr>
        <p:spPr>
          <a:xfrm>
            <a:off x="237067" y="4590394"/>
            <a:ext cx="95736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1. Классические и фирменные бургеры</a:t>
            </a:r>
          </a:p>
          <a:p>
            <a:r>
              <a:rPr lang="ru-RU" sz="2400" dirty="0"/>
              <a:t>2. Горячие лаваши и хот-доги</a:t>
            </a:r>
          </a:p>
          <a:p>
            <a:r>
              <a:rPr lang="ru-RU" sz="2400" dirty="0"/>
              <a:t>3. Картошка фри, </a:t>
            </a:r>
            <a:r>
              <a:rPr lang="ru-RU" sz="2400" dirty="0" err="1"/>
              <a:t>наггетсы</a:t>
            </a:r>
            <a:r>
              <a:rPr lang="ru-RU" sz="2400" dirty="0"/>
              <a:t>, соусы</a:t>
            </a:r>
          </a:p>
          <a:p>
            <a:r>
              <a:rPr lang="ru-RU" sz="2400" dirty="0"/>
              <a:t>4. Холодные и горячие напитки (соки, кофе, лимонады)</a:t>
            </a:r>
          </a:p>
          <a:p>
            <a:r>
              <a:rPr lang="ru-RU" sz="2400" dirty="0"/>
              <a:t>5. Возможность доставки и самовывоза через сайт или </a:t>
            </a:r>
            <a:r>
              <a:rPr lang="ru-RU" sz="2400" dirty="0" err="1"/>
              <a:t>Telegram</a:t>
            </a:r>
            <a:r>
              <a:rPr lang="ru-RU" sz="2400" dirty="0"/>
              <a:t>-бота</a:t>
            </a:r>
          </a:p>
        </p:txBody>
      </p:sp>
    </p:spTree>
    <p:extLst>
      <p:ext uri="{BB962C8B-B14F-4D97-AF65-F5344CB8AC3E}">
        <p14:creationId xmlns:p14="http://schemas.microsoft.com/office/powerpoint/2010/main" val="1208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8DD04735-F38A-4A0D-BFE5-15643A5B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D90B84C2-90F0-4C56-9D54-EB456C399DE9}"/>
              </a:ext>
            </a:extLst>
          </p:cNvPr>
          <p:cNvSpPr/>
          <p:nvPr/>
        </p:nvSpPr>
        <p:spPr>
          <a:xfrm>
            <a:off x="0" y="0"/>
            <a:ext cx="5019675" cy="6858000"/>
          </a:xfrm>
          <a:custGeom>
            <a:avLst/>
            <a:gdLst/>
            <a:ahLst/>
            <a:cxnLst/>
            <a:rect l="l" t="t" r="r" b="b"/>
            <a:pathLst>
              <a:path w="5019675" h="6858000">
                <a:moveTo>
                  <a:pt x="257681" y="4437162"/>
                </a:moveTo>
                <a:lnTo>
                  <a:pt x="257681" y="4482703"/>
                </a:lnTo>
                <a:lnTo>
                  <a:pt x="306236" y="4482703"/>
                </a:lnTo>
                <a:lnTo>
                  <a:pt x="306236" y="4437162"/>
                </a:lnTo>
                <a:close/>
                <a:moveTo>
                  <a:pt x="1266699" y="4434036"/>
                </a:moveTo>
                <a:lnTo>
                  <a:pt x="1281544" y="4434036"/>
                </a:lnTo>
                <a:cubicBezTo>
                  <a:pt x="1289953" y="4434036"/>
                  <a:pt x="1294158" y="4437608"/>
                  <a:pt x="1294158" y="4444752"/>
                </a:cubicBezTo>
                <a:cubicBezTo>
                  <a:pt x="1294158" y="4448026"/>
                  <a:pt x="1292986" y="4450519"/>
                  <a:pt x="1290642" y="4452230"/>
                </a:cubicBezTo>
                <a:cubicBezTo>
                  <a:pt x="1288297" y="4453942"/>
                  <a:pt x="1285265" y="4454798"/>
                  <a:pt x="1281544" y="4454798"/>
                </a:cubicBezTo>
                <a:lnTo>
                  <a:pt x="1266699" y="4454798"/>
                </a:lnTo>
                <a:close/>
                <a:moveTo>
                  <a:pt x="704649" y="4394857"/>
                </a:moveTo>
                <a:cubicBezTo>
                  <a:pt x="710007" y="4394857"/>
                  <a:pt x="714546" y="4397108"/>
                  <a:pt x="718267" y="4401610"/>
                </a:cubicBezTo>
                <a:cubicBezTo>
                  <a:pt x="721988" y="4406112"/>
                  <a:pt x="723848" y="4413163"/>
                  <a:pt x="723848" y="4422762"/>
                </a:cubicBezTo>
                <a:cubicBezTo>
                  <a:pt x="723848" y="4433180"/>
                  <a:pt x="722062" y="4440566"/>
                  <a:pt x="718490" y="4444919"/>
                </a:cubicBezTo>
                <a:cubicBezTo>
                  <a:pt x="714918" y="4449272"/>
                  <a:pt x="710491" y="4451449"/>
                  <a:pt x="705207" y="4451449"/>
                </a:cubicBezTo>
                <a:cubicBezTo>
                  <a:pt x="699180" y="4451449"/>
                  <a:pt x="694194" y="4449179"/>
                  <a:pt x="690250" y="4444640"/>
                </a:cubicBezTo>
                <a:cubicBezTo>
                  <a:pt x="686306" y="4440101"/>
                  <a:pt x="684334" y="4433143"/>
                  <a:pt x="684334" y="4423767"/>
                </a:cubicBezTo>
                <a:cubicBezTo>
                  <a:pt x="684334" y="4413572"/>
                  <a:pt x="686269" y="4406205"/>
                  <a:pt x="690138" y="4401666"/>
                </a:cubicBezTo>
                <a:cubicBezTo>
                  <a:pt x="694008" y="4397127"/>
                  <a:pt x="698845" y="4394857"/>
                  <a:pt x="704649" y="4394857"/>
                </a:cubicBezTo>
                <a:close/>
                <a:moveTo>
                  <a:pt x="178951" y="4365349"/>
                </a:moveTo>
                <a:lnTo>
                  <a:pt x="178951" y="4416847"/>
                </a:lnTo>
                <a:lnTo>
                  <a:pt x="135190" y="4416847"/>
                </a:lnTo>
                <a:close/>
                <a:moveTo>
                  <a:pt x="1352982" y="4364161"/>
                </a:moveTo>
                <a:lnTo>
                  <a:pt x="1352982" y="4482703"/>
                </a:lnTo>
                <a:lnTo>
                  <a:pt x="1398412" y="4482703"/>
                </a:lnTo>
                <a:lnTo>
                  <a:pt x="1398412" y="4364161"/>
                </a:lnTo>
                <a:close/>
                <a:moveTo>
                  <a:pt x="1221157" y="4364161"/>
                </a:moveTo>
                <a:lnTo>
                  <a:pt x="1221157" y="4482703"/>
                </a:lnTo>
                <a:lnTo>
                  <a:pt x="1288800" y="4482703"/>
                </a:lnTo>
                <a:cubicBezTo>
                  <a:pt x="1322956" y="4482703"/>
                  <a:pt x="1340034" y="4470053"/>
                  <a:pt x="1340034" y="4444752"/>
                </a:cubicBezTo>
                <a:cubicBezTo>
                  <a:pt x="1340034" y="4419153"/>
                  <a:pt x="1322509" y="4406354"/>
                  <a:pt x="1287460" y="4406354"/>
                </a:cubicBezTo>
                <a:lnTo>
                  <a:pt x="1266699" y="4406354"/>
                </a:lnTo>
                <a:lnTo>
                  <a:pt x="1266699" y="4364161"/>
                </a:lnTo>
                <a:close/>
                <a:moveTo>
                  <a:pt x="1093798" y="4364161"/>
                </a:moveTo>
                <a:lnTo>
                  <a:pt x="1093798" y="4397313"/>
                </a:lnTo>
                <a:lnTo>
                  <a:pt x="1126726" y="4397313"/>
                </a:lnTo>
                <a:lnTo>
                  <a:pt x="1126726" y="4482703"/>
                </a:lnTo>
                <a:lnTo>
                  <a:pt x="1172267" y="4482703"/>
                </a:lnTo>
                <a:lnTo>
                  <a:pt x="1172267" y="4397313"/>
                </a:lnTo>
                <a:lnTo>
                  <a:pt x="1205196" y="4397313"/>
                </a:lnTo>
                <a:lnTo>
                  <a:pt x="1205196" y="4364161"/>
                </a:lnTo>
                <a:close/>
                <a:moveTo>
                  <a:pt x="792532" y="4364161"/>
                </a:moveTo>
                <a:lnTo>
                  <a:pt x="792532" y="4482703"/>
                </a:lnTo>
                <a:lnTo>
                  <a:pt x="835787" y="4482703"/>
                </a:lnTo>
                <a:lnTo>
                  <a:pt x="880378" y="4424383"/>
                </a:lnTo>
                <a:lnTo>
                  <a:pt x="880378" y="4482703"/>
                </a:lnTo>
                <a:lnTo>
                  <a:pt x="923352" y="4482703"/>
                </a:lnTo>
                <a:lnTo>
                  <a:pt x="923352" y="4364161"/>
                </a:lnTo>
                <a:lnTo>
                  <a:pt x="880551" y="4364161"/>
                </a:lnTo>
                <a:lnTo>
                  <a:pt x="835506" y="4423265"/>
                </a:lnTo>
                <a:lnTo>
                  <a:pt x="835506" y="4364161"/>
                </a:lnTo>
                <a:close/>
                <a:moveTo>
                  <a:pt x="482635" y="4364161"/>
                </a:moveTo>
                <a:lnTo>
                  <a:pt x="532380" y="4482682"/>
                </a:lnTo>
                <a:cubicBezTo>
                  <a:pt x="530075" y="4489015"/>
                  <a:pt x="527268" y="4493411"/>
                  <a:pt x="523960" y="4495870"/>
                </a:cubicBezTo>
                <a:cubicBezTo>
                  <a:pt x="520651" y="4498329"/>
                  <a:pt x="516321" y="4499558"/>
                  <a:pt x="510967" y="4499558"/>
                </a:cubicBezTo>
                <a:cubicBezTo>
                  <a:pt x="502938" y="4499558"/>
                  <a:pt x="495652" y="4498516"/>
                  <a:pt x="489109" y="4496432"/>
                </a:cubicBezTo>
                <a:lnTo>
                  <a:pt x="492677" y="4528133"/>
                </a:lnTo>
                <a:cubicBezTo>
                  <a:pt x="506364" y="4529919"/>
                  <a:pt x="516480" y="4530812"/>
                  <a:pt x="523026" y="4530812"/>
                </a:cubicBezTo>
                <a:cubicBezTo>
                  <a:pt x="539167" y="4530812"/>
                  <a:pt x="551180" y="4527237"/>
                  <a:pt x="559064" y="4520089"/>
                </a:cubicBezTo>
                <a:cubicBezTo>
                  <a:pt x="564643" y="4515025"/>
                  <a:pt x="570110" y="4505270"/>
                  <a:pt x="575465" y="4490823"/>
                </a:cubicBezTo>
                <a:lnTo>
                  <a:pt x="622496" y="4364161"/>
                </a:lnTo>
                <a:lnTo>
                  <a:pt x="577727" y="4364161"/>
                </a:lnTo>
                <a:lnTo>
                  <a:pt x="555021" y="4443078"/>
                </a:lnTo>
                <a:lnTo>
                  <a:pt x="530571" y="4364161"/>
                </a:lnTo>
                <a:close/>
                <a:moveTo>
                  <a:pt x="1016519" y="4361483"/>
                </a:moveTo>
                <a:cubicBezTo>
                  <a:pt x="1002678" y="4361483"/>
                  <a:pt x="991329" y="4363304"/>
                  <a:pt x="982474" y="4366947"/>
                </a:cubicBezTo>
                <a:cubicBezTo>
                  <a:pt x="976893" y="4369251"/>
                  <a:pt x="971461" y="4372764"/>
                  <a:pt x="966178" y="4377485"/>
                </a:cubicBezTo>
                <a:cubicBezTo>
                  <a:pt x="960894" y="4382207"/>
                  <a:pt x="956727" y="4387541"/>
                  <a:pt x="953676" y="4393488"/>
                </a:cubicBezTo>
                <a:cubicBezTo>
                  <a:pt x="949509" y="4401592"/>
                  <a:pt x="947425" y="4411741"/>
                  <a:pt x="947425" y="4423935"/>
                </a:cubicBezTo>
                <a:cubicBezTo>
                  <a:pt x="947425" y="4435607"/>
                  <a:pt x="949137" y="4444975"/>
                  <a:pt x="952560" y="4452038"/>
                </a:cubicBezTo>
                <a:cubicBezTo>
                  <a:pt x="955983" y="4459101"/>
                  <a:pt x="960708" y="4465253"/>
                  <a:pt x="966736" y="4470494"/>
                </a:cubicBezTo>
                <a:cubicBezTo>
                  <a:pt x="972763" y="4475736"/>
                  <a:pt x="979963" y="4479528"/>
                  <a:pt x="988334" y="4481869"/>
                </a:cubicBezTo>
                <a:cubicBezTo>
                  <a:pt x="996706" y="4484211"/>
                  <a:pt x="1007180" y="4485382"/>
                  <a:pt x="1019756" y="4485382"/>
                </a:cubicBezTo>
                <a:cubicBezTo>
                  <a:pt x="1032778" y="4485382"/>
                  <a:pt x="1043512" y="4483559"/>
                  <a:pt x="1051958" y="4479912"/>
                </a:cubicBezTo>
                <a:cubicBezTo>
                  <a:pt x="1060404" y="4476266"/>
                  <a:pt x="1067344" y="4471150"/>
                  <a:pt x="1072776" y="4464565"/>
                </a:cubicBezTo>
                <a:cubicBezTo>
                  <a:pt x="1078208" y="4457979"/>
                  <a:pt x="1082115" y="4450184"/>
                  <a:pt x="1084496" y="4441180"/>
                </a:cubicBezTo>
                <a:lnTo>
                  <a:pt x="1041298" y="4436269"/>
                </a:lnTo>
                <a:cubicBezTo>
                  <a:pt x="1039289" y="4442594"/>
                  <a:pt x="1036257" y="4447282"/>
                  <a:pt x="1032201" y="4450333"/>
                </a:cubicBezTo>
                <a:cubicBezTo>
                  <a:pt x="1028146" y="4453384"/>
                  <a:pt x="1023141" y="4454909"/>
                  <a:pt x="1017188" y="4454909"/>
                </a:cubicBezTo>
                <a:cubicBezTo>
                  <a:pt x="1010045" y="4454909"/>
                  <a:pt x="1004166" y="4452384"/>
                  <a:pt x="999552" y="4447333"/>
                </a:cubicBezTo>
                <a:cubicBezTo>
                  <a:pt x="994938" y="4442282"/>
                  <a:pt x="992632" y="4434891"/>
                  <a:pt x="992632" y="4425161"/>
                </a:cubicBezTo>
                <a:cubicBezTo>
                  <a:pt x="992632" y="4414240"/>
                  <a:pt x="994957" y="4406088"/>
                  <a:pt x="999608" y="4400702"/>
                </a:cubicBezTo>
                <a:cubicBezTo>
                  <a:pt x="1004259" y="4395317"/>
                  <a:pt x="1010342" y="4392625"/>
                  <a:pt x="1017858" y="4392625"/>
                </a:cubicBezTo>
                <a:cubicBezTo>
                  <a:pt x="1023811" y="4392625"/>
                  <a:pt x="1028555" y="4393908"/>
                  <a:pt x="1032090" y="4396476"/>
                </a:cubicBezTo>
                <a:cubicBezTo>
                  <a:pt x="1035624" y="4399043"/>
                  <a:pt x="1038061" y="4402857"/>
                  <a:pt x="1039401" y="4407917"/>
                </a:cubicBezTo>
                <a:lnTo>
                  <a:pt x="1082152" y="4402224"/>
                </a:lnTo>
                <a:cubicBezTo>
                  <a:pt x="1078059" y="4388904"/>
                  <a:pt x="1070934" y="4378784"/>
                  <a:pt x="1060776" y="4371863"/>
                </a:cubicBezTo>
                <a:cubicBezTo>
                  <a:pt x="1050619" y="4364943"/>
                  <a:pt x="1035866" y="4361483"/>
                  <a:pt x="1016519" y="4361483"/>
                </a:cubicBezTo>
                <a:close/>
                <a:moveTo>
                  <a:pt x="719495" y="4361483"/>
                </a:moveTo>
                <a:cubicBezTo>
                  <a:pt x="711458" y="4361483"/>
                  <a:pt x="704128" y="4363231"/>
                  <a:pt x="697506" y="4366729"/>
                </a:cubicBezTo>
                <a:cubicBezTo>
                  <a:pt x="692594" y="4369333"/>
                  <a:pt x="687199" y="4374319"/>
                  <a:pt x="681320" y="4381686"/>
                </a:cubicBezTo>
                <a:lnTo>
                  <a:pt x="681320" y="4364161"/>
                </a:lnTo>
                <a:lnTo>
                  <a:pt x="638793" y="4364161"/>
                </a:lnTo>
                <a:lnTo>
                  <a:pt x="638793" y="4527798"/>
                </a:lnTo>
                <a:lnTo>
                  <a:pt x="684669" y="4527798"/>
                </a:lnTo>
                <a:lnTo>
                  <a:pt x="684669" y="4471206"/>
                </a:lnTo>
                <a:cubicBezTo>
                  <a:pt x="689208" y="4475894"/>
                  <a:pt x="694362" y="4479429"/>
                  <a:pt x="700129" y="4481810"/>
                </a:cubicBezTo>
                <a:cubicBezTo>
                  <a:pt x="705896" y="4484191"/>
                  <a:pt x="712277" y="4485382"/>
                  <a:pt x="719272" y="4485382"/>
                </a:cubicBezTo>
                <a:cubicBezTo>
                  <a:pt x="733708" y="4485382"/>
                  <a:pt x="745651" y="4480192"/>
                  <a:pt x="755102" y="4469811"/>
                </a:cubicBezTo>
                <a:cubicBezTo>
                  <a:pt x="764553" y="4459430"/>
                  <a:pt x="769278" y="4444380"/>
                  <a:pt x="769278" y="4424660"/>
                </a:cubicBezTo>
                <a:cubicBezTo>
                  <a:pt x="769278" y="4406801"/>
                  <a:pt x="764943" y="4391806"/>
                  <a:pt x="756274" y="4379677"/>
                </a:cubicBezTo>
                <a:cubicBezTo>
                  <a:pt x="747605" y="4367547"/>
                  <a:pt x="735345" y="4361483"/>
                  <a:pt x="719495" y="4361483"/>
                </a:cubicBezTo>
                <a:close/>
                <a:moveTo>
                  <a:pt x="325286" y="4319066"/>
                </a:moveTo>
                <a:lnTo>
                  <a:pt x="325286" y="4359473"/>
                </a:lnTo>
                <a:lnTo>
                  <a:pt x="376855" y="4359473"/>
                </a:lnTo>
                <a:lnTo>
                  <a:pt x="376855" y="4482703"/>
                </a:lnTo>
                <a:lnTo>
                  <a:pt x="427420" y="4482703"/>
                </a:lnTo>
                <a:lnTo>
                  <a:pt x="427420" y="4359473"/>
                </a:lnTo>
                <a:lnTo>
                  <a:pt x="478989" y="4359473"/>
                </a:lnTo>
                <a:lnTo>
                  <a:pt x="478989" y="4319066"/>
                </a:lnTo>
                <a:close/>
                <a:moveTo>
                  <a:pt x="178951" y="4316276"/>
                </a:moveTo>
                <a:lnTo>
                  <a:pt x="96128" y="4414726"/>
                </a:lnTo>
                <a:lnTo>
                  <a:pt x="96128" y="4452119"/>
                </a:lnTo>
                <a:lnTo>
                  <a:pt x="178951" y="4452119"/>
                </a:lnTo>
                <a:lnTo>
                  <a:pt x="178951" y="4482703"/>
                </a:lnTo>
                <a:lnTo>
                  <a:pt x="218577" y="4482703"/>
                </a:lnTo>
                <a:lnTo>
                  <a:pt x="218577" y="4452119"/>
                </a:lnTo>
                <a:lnTo>
                  <a:pt x="239115" y="4452119"/>
                </a:lnTo>
                <a:lnTo>
                  <a:pt x="239115" y="4416847"/>
                </a:lnTo>
                <a:lnTo>
                  <a:pt x="218577" y="4416847"/>
                </a:lnTo>
                <a:lnTo>
                  <a:pt x="218577" y="4316276"/>
                </a:lnTo>
                <a:close/>
                <a:moveTo>
                  <a:pt x="1153031" y="4160937"/>
                </a:moveTo>
                <a:lnTo>
                  <a:pt x="1153031" y="4206478"/>
                </a:lnTo>
                <a:lnTo>
                  <a:pt x="1201586" y="4206478"/>
                </a:lnTo>
                <a:lnTo>
                  <a:pt x="1201586" y="4160937"/>
                </a:lnTo>
                <a:close/>
                <a:moveTo>
                  <a:pt x="928933" y="4150221"/>
                </a:moveTo>
                <a:lnTo>
                  <a:pt x="928933" y="4157476"/>
                </a:lnTo>
                <a:cubicBezTo>
                  <a:pt x="928933" y="4163132"/>
                  <a:pt x="928022" y="4167727"/>
                  <a:pt x="926199" y="4171262"/>
                </a:cubicBezTo>
                <a:cubicBezTo>
                  <a:pt x="924375" y="4174796"/>
                  <a:pt x="921287" y="4177792"/>
                  <a:pt x="916934" y="4180247"/>
                </a:cubicBezTo>
                <a:cubicBezTo>
                  <a:pt x="912581" y="4182703"/>
                  <a:pt x="907874" y="4183931"/>
                  <a:pt x="902814" y="4183931"/>
                </a:cubicBezTo>
                <a:cubicBezTo>
                  <a:pt x="897977" y="4183931"/>
                  <a:pt x="894312" y="4182796"/>
                  <a:pt x="891819" y="4180526"/>
                </a:cubicBezTo>
                <a:cubicBezTo>
                  <a:pt x="889326" y="4178257"/>
                  <a:pt x="888080" y="4175336"/>
                  <a:pt x="888080" y="4171764"/>
                </a:cubicBezTo>
                <a:cubicBezTo>
                  <a:pt x="888080" y="4168639"/>
                  <a:pt x="889345" y="4165848"/>
                  <a:pt x="891875" y="4163392"/>
                </a:cubicBezTo>
                <a:cubicBezTo>
                  <a:pt x="894331" y="4161011"/>
                  <a:pt x="900172" y="4158593"/>
                  <a:pt x="909400" y="4156137"/>
                </a:cubicBezTo>
                <a:cubicBezTo>
                  <a:pt x="916171" y="4154426"/>
                  <a:pt x="922682" y="4152454"/>
                  <a:pt x="928933" y="4150221"/>
                </a:cubicBezTo>
                <a:close/>
                <a:moveTo>
                  <a:pt x="761799" y="4118632"/>
                </a:moveTo>
                <a:cubicBezTo>
                  <a:pt x="767157" y="4118632"/>
                  <a:pt x="771696" y="4120883"/>
                  <a:pt x="775417" y="4125385"/>
                </a:cubicBezTo>
                <a:cubicBezTo>
                  <a:pt x="779138" y="4129887"/>
                  <a:pt x="780998" y="4136938"/>
                  <a:pt x="780998" y="4146538"/>
                </a:cubicBezTo>
                <a:cubicBezTo>
                  <a:pt x="780998" y="4156956"/>
                  <a:pt x="779212" y="4164341"/>
                  <a:pt x="775640" y="4168694"/>
                </a:cubicBezTo>
                <a:cubicBezTo>
                  <a:pt x="772068" y="4173048"/>
                  <a:pt x="767641" y="4175224"/>
                  <a:pt x="762357" y="4175224"/>
                </a:cubicBezTo>
                <a:cubicBezTo>
                  <a:pt x="756330" y="4175224"/>
                  <a:pt x="751344" y="4172955"/>
                  <a:pt x="747400" y="4168415"/>
                </a:cubicBezTo>
                <a:cubicBezTo>
                  <a:pt x="743456" y="4163876"/>
                  <a:pt x="741484" y="4156918"/>
                  <a:pt x="741484" y="4147542"/>
                </a:cubicBezTo>
                <a:cubicBezTo>
                  <a:pt x="741484" y="4137347"/>
                  <a:pt x="743419" y="4129980"/>
                  <a:pt x="747289" y="4125441"/>
                </a:cubicBezTo>
                <a:cubicBezTo>
                  <a:pt x="751158" y="4120902"/>
                  <a:pt x="755995" y="4118632"/>
                  <a:pt x="761799" y="4118632"/>
                </a:cubicBezTo>
                <a:close/>
                <a:moveTo>
                  <a:pt x="330272" y="4112158"/>
                </a:moveTo>
                <a:cubicBezTo>
                  <a:pt x="336523" y="4112158"/>
                  <a:pt x="341565" y="4114056"/>
                  <a:pt x="345397" y="4117851"/>
                </a:cubicBezTo>
                <a:cubicBezTo>
                  <a:pt x="349229" y="4121646"/>
                  <a:pt x="351592" y="4127934"/>
                  <a:pt x="352485" y="4136715"/>
                </a:cubicBezTo>
                <a:lnTo>
                  <a:pt x="307725" y="4136715"/>
                </a:lnTo>
                <a:cubicBezTo>
                  <a:pt x="308469" y="4129646"/>
                  <a:pt x="310218" y="4124325"/>
                  <a:pt x="312971" y="4120753"/>
                </a:cubicBezTo>
                <a:cubicBezTo>
                  <a:pt x="317287" y="4115023"/>
                  <a:pt x="323054" y="4112158"/>
                  <a:pt x="330272" y="4112158"/>
                </a:cubicBezTo>
                <a:close/>
                <a:moveTo>
                  <a:pt x="990362" y="4087937"/>
                </a:moveTo>
                <a:lnTo>
                  <a:pt x="1031184" y="4144417"/>
                </a:lnTo>
                <a:lnTo>
                  <a:pt x="988130" y="4206478"/>
                </a:lnTo>
                <a:lnTo>
                  <a:pt x="1037355" y="4206478"/>
                </a:lnTo>
                <a:lnTo>
                  <a:pt x="1063083" y="4168304"/>
                </a:lnTo>
                <a:lnTo>
                  <a:pt x="1085017" y="4206478"/>
                </a:lnTo>
                <a:lnTo>
                  <a:pt x="1138037" y="4206478"/>
                </a:lnTo>
                <a:lnTo>
                  <a:pt x="1094697" y="4144417"/>
                </a:lnTo>
                <a:lnTo>
                  <a:pt x="1135135" y="4087937"/>
                </a:lnTo>
                <a:lnTo>
                  <a:pt x="1085017" y="4087937"/>
                </a:lnTo>
                <a:lnTo>
                  <a:pt x="1063083" y="4120976"/>
                </a:lnTo>
                <a:lnTo>
                  <a:pt x="1044275" y="4087937"/>
                </a:lnTo>
                <a:close/>
                <a:moveTo>
                  <a:pt x="569923" y="4087937"/>
                </a:moveTo>
                <a:lnTo>
                  <a:pt x="569923" y="4121088"/>
                </a:lnTo>
                <a:lnTo>
                  <a:pt x="602851" y="4121088"/>
                </a:lnTo>
                <a:lnTo>
                  <a:pt x="602851" y="4206478"/>
                </a:lnTo>
                <a:lnTo>
                  <a:pt x="648392" y="4206478"/>
                </a:lnTo>
                <a:lnTo>
                  <a:pt x="648392" y="4121088"/>
                </a:lnTo>
                <a:lnTo>
                  <a:pt x="681321" y="4121088"/>
                </a:lnTo>
                <a:lnTo>
                  <a:pt x="681321" y="4087937"/>
                </a:lnTo>
                <a:close/>
                <a:moveTo>
                  <a:pt x="421057" y="4087937"/>
                </a:moveTo>
                <a:lnTo>
                  <a:pt x="421057" y="4206478"/>
                </a:lnTo>
                <a:lnTo>
                  <a:pt x="466599" y="4206478"/>
                </a:lnTo>
                <a:lnTo>
                  <a:pt x="466599" y="4161718"/>
                </a:lnTo>
                <a:lnTo>
                  <a:pt x="507899" y="4161718"/>
                </a:lnTo>
                <a:lnTo>
                  <a:pt x="507899" y="4206478"/>
                </a:lnTo>
                <a:lnTo>
                  <a:pt x="553440" y="4206478"/>
                </a:lnTo>
                <a:lnTo>
                  <a:pt x="553440" y="4087937"/>
                </a:lnTo>
                <a:lnTo>
                  <a:pt x="507899" y="4087937"/>
                </a:lnTo>
                <a:lnTo>
                  <a:pt x="507899" y="4128567"/>
                </a:lnTo>
                <a:lnTo>
                  <a:pt x="466599" y="4128567"/>
                </a:lnTo>
                <a:lnTo>
                  <a:pt x="466599" y="4087937"/>
                </a:lnTo>
                <a:close/>
                <a:moveTo>
                  <a:pt x="104500" y="4087937"/>
                </a:moveTo>
                <a:lnTo>
                  <a:pt x="104500" y="4206478"/>
                </a:lnTo>
                <a:lnTo>
                  <a:pt x="215786" y="4206478"/>
                </a:lnTo>
                <a:lnTo>
                  <a:pt x="215786" y="4240299"/>
                </a:lnTo>
                <a:lnTo>
                  <a:pt x="247375" y="4240299"/>
                </a:lnTo>
                <a:lnTo>
                  <a:pt x="247375" y="4173327"/>
                </a:lnTo>
                <a:lnTo>
                  <a:pt x="229962" y="4173327"/>
                </a:lnTo>
                <a:lnTo>
                  <a:pt x="229962" y="4087937"/>
                </a:lnTo>
                <a:lnTo>
                  <a:pt x="184532" y="4087937"/>
                </a:lnTo>
                <a:lnTo>
                  <a:pt x="184532" y="4173327"/>
                </a:lnTo>
                <a:lnTo>
                  <a:pt x="149930" y="4173327"/>
                </a:lnTo>
                <a:lnTo>
                  <a:pt x="149930" y="4087937"/>
                </a:lnTo>
                <a:close/>
                <a:moveTo>
                  <a:pt x="907390" y="4085258"/>
                </a:moveTo>
                <a:cubicBezTo>
                  <a:pt x="898907" y="4085258"/>
                  <a:pt x="891019" y="4085890"/>
                  <a:pt x="883727" y="4087155"/>
                </a:cubicBezTo>
                <a:cubicBezTo>
                  <a:pt x="876434" y="4088420"/>
                  <a:pt x="870704" y="4090206"/>
                  <a:pt x="866537" y="4092513"/>
                </a:cubicBezTo>
                <a:cubicBezTo>
                  <a:pt x="860733" y="4095713"/>
                  <a:pt x="856287" y="4099489"/>
                  <a:pt x="853198" y="4103843"/>
                </a:cubicBezTo>
                <a:cubicBezTo>
                  <a:pt x="850110" y="4108196"/>
                  <a:pt x="847748" y="4114168"/>
                  <a:pt x="846110" y="4121758"/>
                </a:cubicBezTo>
                <a:lnTo>
                  <a:pt x="889531" y="4126334"/>
                </a:lnTo>
                <a:cubicBezTo>
                  <a:pt x="891317" y="4121200"/>
                  <a:pt x="893661" y="4117702"/>
                  <a:pt x="896563" y="4115842"/>
                </a:cubicBezTo>
                <a:cubicBezTo>
                  <a:pt x="900284" y="4113461"/>
                  <a:pt x="905865" y="4112270"/>
                  <a:pt x="913306" y="4112270"/>
                </a:cubicBezTo>
                <a:cubicBezTo>
                  <a:pt x="919111" y="4112270"/>
                  <a:pt x="923166" y="4113386"/>
                  <a:pt x="925473" y="4115619"/>
                </a:cubicBezTo>
                <a:cubicBezTo>
                  <a:pt x="927780" y="4117851"/>
                  <a:pt x="928933" y="4121758"/>
                  <a:pt x="928933" y="4127339"/>
                </a:cubicBezTo>
                <a:cubicBezTo>
                  <a:pt x="923278" y="4129571"/>
                  <a:pt x="917920" y="4131376"/>
                  <a:pt x="912860" y="4132752"/>
                </a:cubicBezTo>
                <a:cubicBezTo>
                  <a:pt x="907800" y="4134129"/>
                  <a:pt x="896749" y="4136529"/>
                  <a:pt x="879708" y="4139952"/>
                </a:cubicBezTo>
                <a:cubicBezTo>
                  <a:pt x="865495" y="4142780"/>
                  <a:pt x="855747" y="4147096"/>
                  <a:pt x="850464" y="4152900"/>
                </a:cubicBezTo>
                <a:cubicBezTo>
                  <a:pt x="845180" y="4158704"/>
                  <a:pt x="842539" y="4166109"/>
                  <a:pt x="842539" y="4175113"/>
                </a:cubicBezTo>
                <a:cubicBezTo>
                  <a:pt x="842539" y="4184712"/>
                  <a:pt x="846204" y="4192786"/>
                  <a:pt x="853533" y="4199334"/>
                </a:cubicBezTo>
                <a:cubicBezTo>
                  <a:pt x="860863" y="4205883"/>
                  <a:pt x="871597" y="4209157"/>
                  <a:pt x="885736" y="4209157"/>
                </a:cubicBezTo>
                <a:cubicBezTo>
                  <a:pt x="896377" y="4209157"/>
                  <a:pt x="905716" y="4207520"/>
                  <a:pt x="913753" y="4204246"/>
                </a:cubicBezTo>
                <a:cubicBezTo>
                  <a:pt x="919632" y="4201790"/>
                  <a:pt x="925547" y="4197697"/>
                  <a:pt x="931501" y="4191967"/>
                </a:cubicBezTo>
                <a:cubicBezTo>
                  <a:pt x="932022" y="4195390"/>
                  <a:pt x="932542" y="4197902"/>
                  <a:pt x="933063" y="4199502"/>
                </a:cubicBezTo>
                <a:cubicBezTo>
                  <a:pt x="933584" y="4201102"/>
                  <a:pt x="934700" y="4203427"/>
                  <a:pt x="936412" y="4206478"/>
                </a:cubicBezTo>
                <a:lnTo>
                  <a:pt x="979051" y="4206478"/>
                </a:lnTo>
                <a:cubicBezTo>
                  <a:pt x="976670" y="4201567"/>
                  <a:pt x="975126" y="4197530"/>
                  <a:pt x="974419" y="4194367"/>
                </a:cubicBezTo>
                <a:cubicBezTo>
                  <a:pt x="973712" y="4191205"/>
                  <a:pt x="973359" y="4186833"/>
                  <a:pt x="973359" y="4181252"/>
                </a:cubicBezTo>
                <a:lnTo>
                  <a:pt x="973359" y="4128901"/>
                </a:lnTo>
                <a:cubicBezTo>
                  <a:pt x="973359" y="4123320"/>
                  <a:pt x="972242" y="4117460"/>
                  <a:pt x="970010" y="4111321"/>
                </a:cubicBezTo>
                <a:cubicBezTo>
                  <a:pt x="967777" y="4105182"/>
                  <a:pt x="964726" y="4100438"/>
                  <a:pt x="960857" y="4097089"/>
                </a:cubicBezTo>
                <a:cubicBezTo>
                  <a:pt x="955350" y="4092253"/>
                  <a:pt x="948467" y="4089071"/>
                  <a:pt x="940207" y="4087546"/>
                </a:cubicBezTo>
                <a:cubicBezTo>
                  <a:pt x="931947" y="4086020"/>
                  <a:pt x="921008" y="4085258"/>
                  <a:pt x="907390" y="4085258"/>
                </a:cubicBezTo>
                <a:close/>
                <a:moveTo>
                  <a:pt x="776645" y="4085258"/>
                </a:moveTo>
                <a:cubicBezTo>
                  <a:pt x="768608" y="4085258"/>
                  <a:pt x="761278" y="4087006"/>
                  <a:pt x="754656" y="4090504"/>
                </a:cubicBezTo>
                <a:cubicBezTo>
                  <a:pt x="749744" y="4093108"/>
                  <a:pt x="744349" y="4098094"/>
                  <a:pt x="738470" y="4105461"/>
                </a:cubicBezTo>
                <a:lnTo>
                  <a:pt x="738470" y="4087937"/>
                </a:lnTo>
                <a:lnTo>
                  <a:pt x="695943" y="4087937"/>
                </a:lnTo>
                <a:lnTo>
                  <a:pt x="695943" y="4251573"/>
                </a:lnTo>
                <a:lnTo>
                  <a:pt x="741819" y="4251573"/>
                </a:lnTo>
                <a:lnTo>
                  <a:pt x="741819" y="4194981"/>
                </a:lnTo>
                <a:cubicBezTo>
                  <a:pt x="746358" y="4199669"/>
                  <a:pt x="751512" y="4203204"/>
                  <a:pt x="757279" y="4205585"/>
                </a:cubicBezTo>
                <a:cubicBezTo>
                  <a:pt x="763046" y="4207966"/>
                  <a:pt x="769427" y="4209157"/>
                  <a:pt x="776422" y="4209157"/>
                </a:cubicBezTo>
                <a:cubicBezTo>
                  <a:pt x="790858" y="4209157"/>
                  <a:pt x="802801" y="4203967"/>
                  <a:pt x="812252" y="4193586"/>
                </a:cubicBezTo>
                <a:cubicBezTo>
                  <a:pt x="821703" y="4183205"/>
                  <a:pt x="826428" y="4168155"/>
                  <a:pt x="826428" y="4148435"/>
                </a:cubicBezTo>
                <a:cubicBezTo>
                  <a:pt x="826428" y="4130576"/>
                  <a:pt x="822093" y="4115581"/>
                  <a:pt x="813424" y="4103452"/>
                </a:cubicBezTo>
                <a:cubicBezTo>
                  <a:pt x="804755" y="4091322"/>
                  <a:pt x="792495" y="4085258"/>
                  <a:pt x="776645" y="4085258"/>
                </a:cubicBezTo>
                <a:close/>
                <a:moveTo>
                  <a:pt x="328375" y="4085258"/>
                </a:moveTo>
                <a:cubicBezTo>
                  <a:pt x="307464" y="4085258"/>
                  <a:pt x="291075" y="4090988"/>
                  <a:pt x="279206" y="4102447"/>
                </a:cubicBezTo>
                <a:cubicBezTo>
                  <a:pt x="267336" y="4113907"/>
                  <a:pt x="261402" y="4128901"/>
                  <a:pt x="261402" y="4147431"/>
                </a:cubicBezTo>
                <a:cubicBezTo>
                  <a:pt x="261402" y="4160453"/>
                  <a:pt x="264360" y="4171783"/>
                  <a:pt x="270276" y="4181419"/>
                </a:cubicBezTo>
                <a:cubicBezTo>
                  <a:pt x="276192" y="4191056"/>
                  <a:pt x="283652" y="4198088"/>
                  <a:pt x="292656" y="4202515"/>
                </a:cubicBezTo>
                <a:cubicBezTo>
                  <a:pt x="301660" y="4206943"/>
                  <a:pt x="314013" y="4209157"/>
                  <a:pt x="329714" y="4209157"/>
                </a:cubicBezTo>
                <a:cubicBezTo>
                  <a:pt x="347797" y="4209157"/>
                  <a:pt x="361675" y="4206571"/>
                  <a:pt x="371349" y="4201399"/>
                </a:cubicBezTo>
                <a:cubicBezTo>
                  <a:pt x="381023" y="4196227"/>
                  <a:pt x="389283" y="4187689"/>
                  <a:pt x="396129" y="4175782"/>
                </a:cubicBezTo>
                <a:lnTo>
                  <a:pt x="351369" y="4171652"/>
                </a:lnTo>
                <a:cubicBezTo>
                  <a:pt x="348541" y="4175224"/>
                  <a:pt x="345899" y="4177717"/>
                  <a:pt x="343444" y="4179131"/>
                </a:cubicBezTo>
                <a:cubicBezTo>
                  <a:pt x="339425" y="4181363"/>
                  <a:pt x="335184" y="4182480"/>
                  <a:pt x="330719" y="4182480"/>
                </a:cubicBezTo>
                <a:cubicBezTo>
                  <a:pt x="323649" y="4182480"/>
                  <a:pt x="317919" y="4179912"/>
                  <a:pt x="313529" y="4174778"/>
                </a:cubicBezTo>
                <a:cubicBezTo>
                  <a:pt x="310404" y="4171206"/>
                  <a:pt x="308432" y="4165774"/>
                  <a:pt x="307613" y="4158481"/>
                </a:cubicBezTo>
                <a:lnTo>
                  <a:pt x="398696" y="4158481"/>
                </a:lnTo>
                <a:lnTo>
                  <a:pt x="398696" y="4153347"/>
                </a:lnTo>
                <a:cubicBezTo>
                  <a:pt x="398696" y="4137720"/>
                  <a:pt x="396129" y="4125032"/>
                  <a:pt x="390994" y="4115284"/>
                </a:cubicBezTo>
                <a:cubicBezTo>
                  <a:pt x="385859" y="4105535"/>
                  <a:pt x="378381" y="4098094"/>
                  <a:pt x="368558" y="4092960"/>
                </a:cubicBezTo>
                <a:cubicBezTo>
                  <a:pt x="358736" y="4087825"/>
                  <a:pt x="345341" y="4085258"/>
                  <a:pt x="328375" y="4085258"/>
                </a:cubicBezTo>
                <a:close/>
                <a:moveTo>
                  <a:pt x="1162557" y="3885158"/>
                </a:moveTo>
                <a:lnTo>
                  <a:pt x="1162557" y="3930253"/>
                </a:lnTo>
                <a:lnTo>
                  <a:pt x="1185774" y="3930253"/>
                </a:lnTo>
                <a:cubicBezTo>
                  <a:pt x="1185402" y="3935685"/>
                  <a:pt x="1183597" y="3940392"/>
                  <a:pt x="1180360" y="3944373"/>
                </a:cubicBezTo>
                <a:cubicBezTo>
                  <a:pt x="1177123" y="3948354"/>
                  <a:pt x="1171189" y="3952354"/>
                  <a:pt x="1162557" y="3956372"/>
                </a:cubicBezTo>
                <a:lnTo>
                  <a:pt x="1173161" y="3976241"/>
                </a:lnTo>
                <a:cubicBezTo>
                  <a:pt x="1187002" y="3970139"/>
                  <a:pt x="1196787" y="3963107"/>
                  <a:pt x="1202517" y="3955145"/>
                </a:cubicBezTo>
                <a:cubicBezTo>
                  <a:pt x="1208246" y="3947182"/>
                  <a:pt x="1211112" y="3936318"/>
                  <a:pt x="1211112" y="3922551"/>
                </a:cubicBezTo>
                <a:lnTo>
                  <a:pt x="1211112" y="3885158"/>
                </a:lnTo>
                <a:close/>
                <a:moveTo>
                  <a:pt x="257681" y="3884712"/>
                </a:moveTo>
                <a:lnTo>
                  <a:pt x="257681" y="3930253"/>
                </a:lnTo>
                <a:lnTo>
                  <a:pt x="306237" y="3930253"/>
                </a:lnTo>
                <a:lnTo>
                  <a:pt x="306237" y="3884712"/>
                </a:lnTo>
                <a:close/>
                <a:moveTo>
                  <a:pt x="4171824" y="3881586"/>
                </a:moveTo>
                <a:lnTo>
                  <a:pt x="4186669" y="3881586"/>
                </a:lnTo>
                <a:cubicBezTo>
                  <a:pt x="4195078" y="3881586"/>
                  <a:pt x="4199283" y="3885158"/>
                  <a:pt x="4199283" y="3892302"/>
                </a:cubicBezTo>
                <a:cubicBezTo>
                  <a:pt x="4199283" y="3895576"/>
                  <a:pt x="4198111" y="3898069"/>
                  <a:pt x="4195767" y="3899781"/>
                </a:cubicBezTo>
                <a:cubicBezTo>
                  <a:pt x="4193422" y="3901492"/>
                  <a:pt x="4190390" y="3902348"/>
                  <a:pt x="4186669" y="3902348"/>
                </a:cubicBezTo>
                <a:lnTo>
                  <a:pt x="4171824" y="3902348"/>
                </a:lnTo>
                <a:close/>
                <a:moveTo>
                  <a:pt x="4027274" y="3881586"/>
                </a:moveTo>
                <a:lnTo>
                  <a:pt x="4042232" y="3881586"/>
                </a:lnTo>
                <a:cubicBezTo>
                  <a:pt x="4050566" y="3881586"/>
                  <a:pt x="4054733" y="3885158"/>
                  <a:pt x="4054733" y="3892302"/>
                </a:cubicBezTo>
                <a:cubicBezTo>
                  <a:pt x="4054733" y="3895576"/>
                  <a:pt x="4053580" y="3898069"/>
                  <a:pt x="4051273" y="3899781"/>
                </a:cubicBezTo>
                <a:cubicBezTo>
                  <a:pt x="4048966" y="3901492"/>
                  <a:pt x="4045952" y="3902348"/>
                  <a:pt x="4042232" y="3902348"/>
                </a:cubicBezTo>
                <a:lnTo>
                  <a:pt x="4027274" y="3902348"/>
                </a:lnTo>
                <a:close/>
                <a:moveTo>
                  <a:pt x="3122399" y="3881586"/>
                </a:moveTo>
                <a:lnTo>
                  <a:pt x="3137357" y="3881586"/>
                </a:lnTo>
                <a:cubicBezTo>
                  <a:pt x="3145691" y="3881586"/>
                  <a:pt x="3149858" y="3885158"/>
                  <a:pt x="3149858" y="3892302"/>
                </a:cubicBezTo>
                <a:cubicBezTo>
                  <a:pt x="3149858" y="3895576"/>
                  <a:pt x="3148705" y="3898069"/>
                  <a:pt x="3146398" y="3899781"/>
                </a:cubicBezTo>
                <a:cubicBezTo>
                  <a:pt x="3144091" y="3901492"/>
                  <a:pt x="3141077" y="3902348"/>
                  <a:pt x="3137357" y="3902348"/>
                </a:cubicBezTo>
                <a:lnTo>
                  <a:pt x="3122399" y="3902348"/>
                </a:lnTo>
                <a:close/>
                <a:moveTo>
                  <a:pt x="1781049" y="3881586"/>
                </a:moveTo>
                <a:lnTo>
                  <a:pt x="1795894" y="3881586"/>
                </a:lnTo>
                <a:cubicBezTo>
                  <a:pt x="1804304" y="3881586"/>
                  <a:pt x="1808508" y="3885158"/>
                  <a:pt x="1808508" y="3892302"/>
                </a:cubicBezTo>
                <a:cubicBezTo>
                  <a:pt x="1808508" y="3895576"/>
                  <a:pt x="1807336" y="3898069"/>
                  <a:pt x="1804992" y="3899781"/>
                </a:cubicBezTo>
                <a:cubicBezTo>
                  <a:pt x="1802648" y="3901492"/>
                  <a:pt x="1799615" y="3902348"/>
                  <a:pt x="1795894" y="3902348"/>
                </a:cubicBezTo>
                <a:lnTo>
                  <a:pt x="1781049" y="3902348"/>
                </a:lnTo>
                <a:close/>
                <a:moveTo>
                  <a:pt x="904749" y="3881586"/>
                </a:moveTo>
                <a:lnTo>
                  <a:pt x="919594" y="3881586"/>
                </a:lnTo>
                <a:cubicBezTo>
                  <a:pt x="928003" y="3881586"/>
                  <a:pt x="932208" y="3885158"/>
                  <a:pt x="932208" y="3892302"/>
                </a:cubicBezTo>
                <a:cubicBezTo>
                  <a:pt x="932208" y="3895576"/>
                  <a:pt x="931036" y="3898069"/>
                  <a:pt x="928692" y="3899781"/>
                </a:cubicBezTo>
                <a:cubicBezTo>
                  <a:pt x="926348" y="3901492"/>
                  <a:pt x="923315" y="3902348"/>
                  <a:pt x="919594" y="3902348"/>
                </a:cubicBezTo>
                <a:lnTo>
                  <a:pt x="904749" y="3902348"/>
                </a:lnTo>
                <a:close/>
                <a:moveTo>
                  <a:pt x="2176708" y="3873996"/>
                </a:moveTo>
                <a:lnTo>
                  <a:pt x="2176708" y="3881251"/>
                </a:lnTo>
                <a:cubicBezTo>
                  <a:pt x="2176708" y="3886907"/>
                  <a:pt x="2175797" y="3891502"/>
                  <a:pt x="2173974" y="3895037"/>
                </a:cubicBezTo>
                <a:cubicBezTo>
                  <a:pt x="2172150" y="3898571"/>
                  <a:pt x="2169062" y="3901567"/>
                  <a:pt x="2164709" y="3904022"/>
                </a:cubicBezTo>
                <a:cubicBezTo>
                  <a:pt x="2160356" y="3906478"/>
                  <a:pt x="2155649" y="3907706"/>
                  <a:pt x="2150589" y="3907706"/>
                </a:cubicBezTo>
                <a:cubicBezTo>
                  <a:pt x="2145752" y="3907706"/>
                  <a:pt x="2142087" y="3906571"/>
                  <a:pt x="2139594" y="3904301"/>
                </a:cubicBezTo>
                <a:cubicBezTo>
                  <a:pt x="2137102" y="3902032"/>
                  <a:pt x="2135855" y="3899111"/>
                  <a:pt x="2135855" y="3895539"/>
                </a:cubicBezTo>
                <a:cubicBezTo>
                  <a:pt x="2135855" y="3892414"/>
                  <a:pt x="2137120" y="3889623"/>
                  <a:pt x="2139650" y="3887167"/>
                </a:cubicBezTo>
                <a:cubicBezTo>
                  <a:pt x="2142106" y="3884786"/>
                  <a:pt x="2147947" y="3882368"/>
                  <a:pt x="2157175" y="3879912"/>
                </a:cubicBezTo>
                <a:cubicBezTo>
                  <a:pt x="2163946" y="3878201"/>
                  <a:pt x="2170457" y="3876229"/>
                  <a:pt x="2176708" y="3873996"/>
                </a:cubicBezTo>
                <a:close/>
                <a:moveTo>
                  <a:pt x="1636574" y="3844863"/>
                </a:moveTo>
                <a:lnTo>
                  <a:pt x="1658340" y="3844863"/>
                </a:lnTo>
                <a:lnTo>
                  <a:pt x="1658340" y="3897102"/>
                </a:lnTo>
                <a:lnTo>
                  <a:pt x="1625859" y="3897102"/>
                </a:lnTo>
                <a:cubicBezTo>
                  <a:pt x="1633002" y="3879652"/>
                  <a:pt x="1636574" y="3862686"/>
                  <a:pt x="1636574" y="3846206"/>
                </a:cubicBezTo>
                <a:close/>
                <a:moveTo>
                  <a:pt x="3628824" y="3842407"/>
                </a:moveTo>
                <a:cubicBezTo>
                  <a:pt x="3634182" y="3842407"/>
                  <a:pt x="3638721" y="3844658"/>
                  <a:pt x="3642442" y="3849160"/>
                </a:cubicBezTo>
                <a:cubicBezTo>
                  <a:pt x="3646163" y="3853662"/>
                  <a:pt x="3648023" y="3860713"/>
                  <a:pt x="3648023" y="3870313"/>
                </a:cubicBezTo>
                <a:cubicBezTo>
                  <a:pt x="3648023" y="3880731"/>
                  <a:pt x="3646237" y="3888116"/>
                  <a:pt x="3642665" y="3892469"/>
                </a:cubicBezTo>
                <a:cubicBezTo>
                  <a:pt x="3639093" y="3896823"/>
                  <a:pt x="3634666" y="3898999"/>
                  <a:pt x="3629382" y="3898999"/>
                </a:cubicBezTo>
                <a:cubicBezTo>
                  <a:pt x="3623355" y="3898999"/>
                  <a:pt x="3618369" y="3896730"/>
                  <a:pt x="3614425" y="3892190"/>
                </a:cubicBezTo>
                <a:cubicBezTo>
                  <a:pt x="3610481" y="3887651"/>
                  <a:pt x="3608509" y="3880693"/>
                  <a:pt x="3608509" y="3871317"/>
                </a:cubicBezTo>
                <a:cubicBezTo>
                  <a:pt x="3608509" y="3861122"/>
                  <a:pt x="3610444" y="3853755"/>
                  <a:pt x="3614314" y="3849216"/>
                </a:cubicBezTo>
                <a:cubicBezTo>
                  <a:pt x="3618183" y="3844677"/>
                  <a:pt x="3623020" y="3842407"/>
                  <a:pt x="3628824" y="3842407"/>
                </a:cubicBezTo>
                <a:close/>
                <a:moveTo>
                  <a:pt x="3892287" y="3840287"/>
                </a:moveTo>
                <a:cubicBezTo>
                  <a:pt x="3898538" y="3840287"/>
                  <a:pt x="3903784" y="3842798"/>
                  <a:pt x="3908026" y="3847821"/>
                </a:cubicBezTo>
                <a:cubicBezTo>
                  <a:pt x="3912267" y="3852844"/>
                  <a:pt x="3914388" y="3860490"/>
                  <a:pt x="3914388" y="3870759"/>
                </a:cubicBezTo>
                <a:cubicBezTo>
                  <a:pt x="3914388" y="3881772"/>
                  <a:pt x="3912286" y="3889772"/>
                  <a:pt x="3908082" y="3894758"/>
                </a:cubicBezTo>
                <a:cubicBezTo>
                  <a:pt x="3903877" y="3899743"/>
                  <a:pt x="3898501" y="3902236"/>
                  <a:pt x="3891952" y="3902236"/>
                </a:cubicBezTo>
                <a:cubicBezTo>
                  <a:pt x="3885478" y="3902236"/>
                  <a:pt x="3880102" y="3899706"/>
                  <a:pt x="3875823" y="3894646"/>
                </a:cubicBezTo>
                <a:cubicBezTo>
                  <a:pt x="3871544" y="3889586"/>
                  <a:pt x="3869405" y="3881772"/>
                  <a:pt x="3869405" y="3871206"/>
                </a:cubicBezTo>
                <a:cubicBezTo>
                  <a:pt x="3869405" y="3860788"/>
                  <a:pt x="3871563" y="3853030"/>
                  <a:pt x="3875879" y="3847933"/>
                </a:cubicBezTo>
                <a:cubicBezTo>
                  <a:pt x="3880195" y="3842835"/>
                  <a:pt x="3885664" y="3840287"/>
                  <a:pt x="3892287" y="3840287"/>
                </a:cubicBezTo>
                <a:close/>
                <a:moveTo>
                  <a:pt x="3473187" y="3840287"/>
                </a:moveTo>
                <a:cubicBezTo>
                  <a:pt x="3479438" y="3840287"/>
                  <a:pt x="3484684" y="3842798"/>
                  <a:pt x="3488926" y="3847821"/>
                </a:cubicBezTo>
                <a:cubicBezTo>
                  <a:pt x="3493167" y="3852844"/>
                  <a:pt x="3495288" y="3860490"/>
                  <a:pt x="3495288" y="3870759"/>
                </a:cubicBezTo>
                <a:cubicBezTo>
                  <a:pt x="3495288" y="3881772"/>
                  <a:pt x="3493186" y="3889772"/>
                  <a:pt x="3488982" y="3894758"/>
                </a:cubicBezTo>
                <a:cubicBezTo>
                  <a:pt x="3484777" y="3899743"/>
                  <a:pt x="3479401" y="3902236"/>
                  <a:pt x="3472852" y="3902236"/>
                </a:cubicBezTo>
                <a:cubicBezTo>
                  <a:pt x="3466378" y="3902236"/>
                  <a:pt x="3461002" y="3899706"/>
                  <a:pt x="3456723" y="3894646"/>
                </a:cubicBezTo>
                <a:cubicBezTo>
                  <a:pt x="3452444" y="3889586"/>
                  <a:pt x="3450305" y="3881772"/>
                  <a:pt x="3450305" y="3871206"/>
                </a:cubicBezTo>
                <a:cubicBezTo>
                  <a:pt x="3450305" y="3860788"/>
                  <a:pt x="3452463" y="3853030"/>
                  <a:pt x="3456779" y="3847933"/>
                </a:cubicBezTo>
                <a:cubicBezTo>
                  <a:pt x="3461095" y="3842835"/>
                  <a:pt x="3466564" y="3840287"/>
                  <a:pt x="3473187" y="3840287"/>
                </a:cubicBezTo>
                <a:close/>
                <a:moveTo>
                  <a:pt x="1377688" y="3840287"/>
                </a:moveTo>
                <a:cubicBezTo>
                  <a:pt x="1383938" y="3840287"/>
                  <a:pt x="1389184" y="3842798"/>
                  <a:pt x="1393426" y="3847821"/>
                </a:cubicBezTo>
                <a:cubicBezTo>
                  <a:pt x="1397668" y="3852844"/>
                  <a:pt x="1399789" y="3860490"/>
                  <a:pt x="1399789" y="3870759"/>
                </a:cubicBezTo>
                <a:cubicBezTo>
                  <a:pt x="1399789" y="3881772"/>
                  <a:pt x="1397687" y="3889772"/>
                  <a:pt x="1393482" y="3894758"/>
                </a:cubicBezTo>
                <a:cubicBezTo>
                  <a:pt x="1389278" y="3899743"/>
                  <a:pt x="1383901" y="3902236"/>
                  <a:pt x="1377353" y="3902236"/>
                </a:cubicBezTo>
                <a:cubicBezTo>
                  <a:pt x="1370878" y="3902236"/>
                  <a:pt x="1365502" y="3899706"/>
                  <a:pt x="1361223" y="3894646"/>
                </a:cubicBezTo>
                <a:cubicBezTo>
                  <a:pt x="1356945" y="3889586"/>
                  <a:pt x="1354805" y="3881772"/>
                  <a:pt x="1354805" y="3871206"/>
                </a:cubicBezTo>
                <a:cubicBezTo>
                  <a:pt x="1354805" y="3860788"/>
                  <a:pt x="1356963" y="3853030"/>
                  <a:pt x="1361279" y="3847933"/>
                </a:cubicBezTo>
                <a:cubicBezTo>
                  <a:pt x="1365595" y="3842835"/>
                  <a:pt x="1371065" y="3840287"/>
                  <a:pt x="1377688" y="3840287"/>
                </a:cubicBezTo>
                <a:close/>
                <a:moveTo>
                  <a:pt x="2381570" y="3840063"/>
                </a:moveTo>
                <a:cubicBezTo>
                  <a:pt x="2388342" y="3840063"/>
                  <a:pt x="2393737" y="3842705"/>
                  <a:pt x="2397755" y="3847988"/>
                </a:cubicBezTo>
                <a:cubicBezTo>
                  <a:pt x="2401774" y="3853272"/>
                  <a:pt x="2403783" y="3860862"/>
                  <a:pt x="2403783" y="3870759"/>
                </a:cubicBezTo>
                <a:cubicBezTo>
                  <a:pt x="2403783" y="3880731"/>
                  <a:pt x="2401829" y="3888395"/>
                  <a:pt x="2397923" y="3893753"/>
                </a:cubicBezTo>
                <a:cubicBezTo>
                  <a:pt x="2394016" y="3899111"/>
                  <a:pt x="2388416" y="3901790"/>
                  <a:pt x="2381124" y="3901790"/>
                </a:cubicBezTo>
                <a:cubicBezTo>
                  <a:pt x="2373757" y="3901790"/>
                  <a:pt x="2368176" y="3899092"/>
                  <a:pt x="2364381" y="3893697"/>
                </a:cubicBezTo>
                <a:cubicBezTo>
                  <a:pt x="2360585" y="3888302"/>
                  <a:pt x="2358688" y="3880805"/>
                  <a:pt x="2358688" y="3871206"/>
                </a:cubicBezTo>
                <a:cubicBezTo>
                  <a:pt x="2358688" y="3861978"/>
                  <a:pt x="2360623" y="3854481"/>
                  <a:pt x="2364492" y="3848714"/>
                </a:cubicBezTo>
                <a:cubicBezTo>
                  <a:pt x="2368362" y="3842947"/>
                  <a:pt x="2374054" y="3840063"/>
                  <a:pt x="2381570" y="3840063"/>
                </a:cubicBezTo>
                <a:close/>
                <a:moveTo>
                  <a:pt x="4027274" y="3838054"/>
                </a:moveTo>
                <a:lnTo>
                  <a:pt x="4038102" y="3838054"/>
                </a:lnTo>
                <a:cubicBezTo>
                  <a:pt x="4046138" y="3838054"/>
                  <a:pt x="4050157" y="3840862"/>
                  <a:pt x="4050157" y="3846476"/>
                </a:cubicBezTo>
                <a:cubicBezTo>
                  <a:pt x="4050157" y="3853437"/>
                  <a:pt x="4046362" y="3856918"/>
                  <a:pt x="4038771" y="3856918"/>
                </a:cubicBezTo>
                <a:lnTo>
                  <a:pt x="4027274" y="3856918"/>
                </a:lnTo>
                <a:close/>
                <a:moveTo>
                  <a:pt x="3122399" y="3838054"/>
                </a:moveTo>
                <a:lnTo>
                  <a:pt x="3133227" y="3838054"/>
                </a:lnTo>
                <a:cubicBezTo>
                  <a:pt x="3141263" y="3838054"/>
                  <a:pt x="3145282" y="3840862"/>
                  <a:pt x="3145282" y="3846476"/>
                </a:cubicBezTo>
                <a:cubicBezTo>
                  <a:pt x="3145282" y="3853437"/>
                  <a:pt x="3141487" y="3856918"/>
                  <a:pt x="3133896" y="3856918"/>
                </a:cubicBezTo>
                <a:lnTo>
                  <a:pt x="3122399" y="3856918"/>
                </a:lnTo>
                <a:close/>
                <a:moveTo>
                  <a:pt x="2911547" y="3835933"/>
                </a:moveTo>
                <a:cubicBezTo>
                  <a:pt x="2917798" y="3835933"/>
                  <a:pt x="2922839" y="3837831"/>
                  <a:pt x="2926672" y="3841626"/>
                </a:cubicBezTo>
                <a:cubicBezTo>
                  <a:pt x="2930504" y="3845421"/>
                  <a:pt x="2932867" y="3851709"/>
                  <a:pt x="2933760" y="3860490"/>
                </a:cubicBezTo>
                <a:lnTo>
                  <a:pt x="2889000" y="3860490"/>
                </a:lnTo>
                <a:cubicBezTo>
                  <a:pt x="2889744" y="3853421"/>
                  <a:pt x="2891493" y="3848100"/>
                  <a:pt x="2894246" y="3844528"/>
                </a:cubicBezTo>
                <a:cubicBezTo>
                  <a:pt x="2898562" y="3838798"/>
                  <a:pt x="2904329" y="3835933"/>
                  <a:pt x="2911547" y="3835933"/>
                </a:cubicBezTo>
                <a:close/>
                <a:moveTo>
                  <a:pt x="577922" y="3835933"/>
                </a:moveTo>
                <a:cubicBezTo>
                  <a:pt x="584173" y="3835933"/>
                  <a:pt x="589215" y="3837831"/>
                  <a:pt x="593047" y="3841626"/>
                </a:cubicBezTo>
                <a:cubicBezTo>
                  <a:pt x="596879" y="3845421"/>
                  <a:pt x="599242" y="3851709"/>
                  <a:pt x="600135" y="3860490"/>
                </a:cubicBezTo>
                <a:lnTo>
                  <a:pt x="555375" y="3860490"/>
                </a:lnTo>
                <a:cubicBezTo>
                  <a:pt x="556119" y="3853421"/>
                  <a:pt x="557868" y="3848100"/>
                  <a:pt x="560621" y="3844528"/>
                </a:cubicBezTo>
                <a:cubicBezTo>
                  <a:pt x="564937" y="3838798"/>
                  <a:pt x="570704" y="3835933"/>
                  <a:pt x="577922" y="3835933"/>
                </a:cubicBezTo>
                <a:close/>
                <a:moveTo>
                  <a:pt x="4324112" y="3811712"/>
                </a:moveTo>
                <a:lnTo>
                  <a:pt x="4364934" y="3868192"/>
                </a:lnTo>
                <a:lnTo>
                  <a:pt x="4321880" y="3930253"/>
                </a:lnTo>
                <a:lnTo>
                  <a:pt x="4371105" y="3930253"/>
                </a:lnTo>
                <a:lnTo>
                  <a:pt x="4396833" y="3892079"/>
                </a:lnTo>
                <a:lnTo>
                  <a:pt x="4418767" y="3930253"/>
                </a:lnTo>
                <a:lnTo>
                  <a:pt x="4471787" y="3930253"/>
                </a:lnTo>
                <a:lnTo>
                  <a:pt x="4428447" y="3868192"/>
                </a:lnTo>
                <a:lnTo>
                  <a:pt x="4468885" y="3811712"/>
                </a:lnTo>
                <a:lnTo>
                  <a:pt x="4418767" y="3811712"/>
                </a:lnTo>
                <a:lnTo>
                  <a:pt x="4396833" y="3844751"/>
                </a:lnTo>
                <a:lnTo>
                  <a:pt x="4378025" y="3811712"/>
                </a:lnTo>
                <a:close/>
                <a:moveTo>
                  <a:pt x="4258107" y="3811712"/>
                </a:moveTo>
                <a:lnTo>
                  <a:pt x="4258107" y="3930253"/>
                </a:lnTo>
                <a:lnTo>
                  <a:pt x="4303537" y="3930253"/>
                </a:lnTo>
                <a:lnTo>
                  <a:pt x="4303537" y="3811712"/>
                </a:lnTo>
                <a:close/>
                <a:moveTo>
                  <a:pt x="4126282" y="3811712"/>
                </a:moveTo>
                <a:lnTo>
                  <a:pt x="4126282" y="3930253"/>
                </a:lnTo>
                <a:lnTo>
                  <a:pt x="4193925" y="3930253"/>
                </a:lnTo>
                <a:cubicBezTo>
                  <a:pt x="4228081" y="3930253"/>
                  <a:pt x="4245159" y="3917603"/>
                  <a:pt x="4245159" y="3892302"/>
                </a:cubicBezTo>
                <a:cubicBezTo>
                  <a:pt x="4245159" y="3866704"/>
                  <a:pt x="4227634" y="3853904"/>
                  <a:pt x="4192585" y="3853904"/>
                </a:cubicBezTo>
                <a:lnTo>
                  <a:pt x="4171824" y="3853904"/>
                </a:lnTo>
                <a:lnTo>
                  <a:pt x="4171824" y="3811712"/>
                </a:lnTo>
                <a:close/>
                <a:moveTo>
                  <a:pt x="3981845" y="3811712"/>
                </a:moveTo>
                <a:lnTo>
                  <a:pt x="3981845" y="3930253"/>
                </a:lnTo>
                <a:lnTo>
                  <a:pt x="4049487" y="3930253"/>
                </a:lnTo>
                <a:cubicBezTo>
                  <a:pt x="4068760" y="3930253"/>
                  <a:pt x="4082118" y="3927444"/>
                  <a:pt x="4089559" y="3921826"/>
                </a:cubicBezTo>
                <a:cubicBezTo>
                  <a:pt x="4097000" y="3916207"/>
                  <a:pt x="4100721" y="3907743"/>
                  <a:pt x="4100721" y="3896432"/>
                </a:cubicBezTo>
                <a:cubicBezTo>
                  <a:pt x="4100721" y="3887949"/>
                  <a:pt x="4098061" y="3881177"/>
                  <a:pt x="4092740" y="3876117"/>
                </a:cubicBezTo>
                <a:cubicBezTo>
                  <a:pt x="4087420" y="3871057"/>
                  <a:pt x="4080257" y="3868080"/>
                  <a:pt x="4071253" y="3867187"/>
                </a:cubicBezTo>
                <a:lnTo>
                  <a:pt x="4071253" y="3866739"/>
                </a:lnTo>
                <a:cubicBezTo>
                  <a:pt x="4078471" y="3865174"/>
                  <a:pt x="4084350" y="3862024"/>
                  <a:pt x="4088889" y="3857289"/>
                </a:cubicBezTo>
                <a:cubicBezTo>
                  <a:pt x="4093428" y="3852554"/>
                  <a:pt x="4095698" y="3846980"/>
                  <a:pt x="4095698" y="3840567"/>
                </a:cubicBezTo>
                <a:cubicBezTo>
                  <a:pt x="4095698" y="3831471"/>
                  <a:pt x="4092219" y="3824388"/>
                  <a:pt x="4085262" y="3819318"/>
                </a:cubicBezTo>
                <a:cubicBezTo>
                  <a:pt x="4078304" y="3814247"/>
                  <a:pt x="4068202" y="3811712"/>
                  <a:pt x="4054956" y="3811712"/>
                </a:cubicBezTo>
                <a:close/>
                <a:moveTo>
                  <a:pt x="3716707" y="3811712"/>
                </a:moveTo>
                <a:lnTo>
                  <a:pt x="3716707" y="3930253"/>
                </a:lnTo>
                <a:lnTo>
                  <a:pt x="3762249" y="3930253"/>
                </a:lnTo>
                <a:lnTo>
                  <a:pt x="3762249" y="3844863"/>
                </a:lnTo>
                <a:lnTo>
                  <a:pt x="3812701" y="3844863"/>
                </a:lnTo>
                <a:lnTo>
                  <a:pt x="3812701" y="3811712"/>
                </a:lnTo>
                <a:close/>
                <a:moveTo>
                  <a:pt x="3284548" y="3811712"/>
                </a:moveTo>
                <a:lnTo>
                  <a:pt x="3284548" y="3844863"/>
                </a:lnTo>
                <a:lnTo>
                  <a:pt x="3317476" y="3844863"/>
                </a:lnTo>
                <a:lnTo>
                  <a:pt x="3317476" y="3930253"/>
                </a:lnTo>
                <a:lnTo>
                  <a:pt x="3363017" y="3930253"/>
                </a:lnTo>
                <a:lnTo>
                  <a:pt x="3363017" y="3844863"/>
                </a:lnTo>
                <a:lnTo>
                  <a:pt x="3395945" y="3844863"/>
                </a:lnTo>
                <a:lnTo>
                  <a:pt x="3395945" y="3811712"/>
                </a:lnTo>
                <a:close/>
                <a:moveTo>
                  <a:pt x="3076970" y="3811712"/>
                </a:moveTo>
                <a:lnTo>
                  <a:pt x="3076970" y="3930253"/>
                </a:lnTo>
                <a:lnTo>
                  <a:pt x="3144612" y="3930253"/>
                </a:lnTo>
                <a:cubicBezTo>
                  <a:pt x="3163885" y="3930253"/>
                  <a:pt x="3177243" y="3927444"/>
                  <a:pt x="3184684" y="3921826"/>
                </a:cubicBezTo>
                <a:cubicBezTo>
                  <a:pt x="3192125" y="3916207"/>
                  <a:pt x="3195846" y="3907743"/>
                  <a:pt x="3195846" y="3896432"/>
                </a:cubicBezTo>
                <a:cubicBezTo>
                  <a:pt x="3195846" y="3887949"/>
                  <a:pt x="3193186" y="3881177"/>
                  <a:pt x="3187865" y="3876117"/>
                </a:cubicBezTo>
                <a:cubicBezTo>
                  <a:pt x="3182545" y="3871057"/>
                  <a:pt x="3175382" y="3868080"/>
                  <a:pt x="3166378" y="3867187"/>
                </a:cubicBezTo>
                <a:lnTo>
                  <a:pt x="3166378" y="3866739"/>
                </a:lnTo>
                <a:cubicBezTo>
                  <a:pt x="3173596" y="3865174"/>
                  <a:pt x="3179475" y="3862024"/>
                  <a:pt x="3184014" y="3857289"/>
                </a:cubicBezTo>
                <a:cubicBezTo>
                  <a:pt x="3188553" y="3852554"/>
                  <a:pt x="3190823" y="3846980"/>
                  <a:pt x="3190823" y="3840567"/>
                </a:cubicBezTo>
                <a:cubicBezTo>
                  <a:pt x="3190823" y="3831471"/>
                  <a:pt x="3187344" y="3824388"/>
                  <a:pt x="3180387" y="3819318"/>
                </a:cubicBezTo>
                <a:cubicBezTo>
                  <a:pt x="3173429" y="3814247"/>
                  <a:pt x="3163327" y="3811712"/>
                  <a:pt x="3150081" y="3811712"/>
                </a:cubicBezTo>
                <a:close/>
                <a:moveTo>
                  <a:pt x="2688007" y="3811712"/>
                </a:moveTo>
                <a:lnTo>
                  <a:pt x="2688007" y="3930253"/>
                </a:lnTo>
                <a:lnTo>
                  <a:pt x="2731262" y="3930253"/>
                </a:lnTo>
                <a:lnTo>
                  <a:pt x="2775853" y="3871933"/>
                </a:lnTo>
                <a:lnTo>
                  <a:pt x="2775853" y="3930253"/>
                </a:lnTo>
                <a:lnTo>
                  <a:pt x="2818827" y="3930253"/>
                </a:lnTo>
                <a:lnTo>
                  <a:pt x="2818827" y="3811712"/>
                </a:lnTo>
                <a:lnTo>
                  <a:pt x="2776026" y="3811712"/>
                </a:lnTo>
                <a:lnTo>
                  <a:pt x="2730981" y="3870815"/>
                </a:lnTo>
                <a:lnTo>
                  <a:pt x="2730981" y="3811712"/>
                </a:lnTo>
                <a:close/>
                <a:moveTo>
                  <a:pt x="2466700" y="3811712"/>
                </a:moveTo>
                <a:lnTo>
                  <a:pt x="2466700" y="3930253"/>
                </a:lnTo>
                <a:lnTo>
                  <a:pt x="2639713" y="3930253"/>
                </a:lnTo>
                <a:lnTo>
                  <a:pt x="2639713" y="3964074"/>
                </a:lnTo>
                <a:lnTo>
                  <a:pt x="2671301" y="3964074"/>
                </a:lnTo>
                <a:lnTo>
                  <a:pt x="2671301" y="3897102"/>
                </a:lnTo>
                <a:lnTo>
                  <a:pt x="2653888" y="3897102"/>
                </a:lnTo>
                <a:lnTo>
                  <a:pt x="2653888" y="3811712"/>
                </a:lnTo>
                <a:lnTo>
                  <a:pt x="2608347" y="3811712"/>
                </a:lnTo>
                <a:lnTo>
                  <a:pt x="2608347" y="3897102"/>
                </a:lnTo>
                <a:lnTo>
                  <a:pt x="2583009" y="3897102"/>
                </a:lnTo>
                <a:lnTo>
                  <a:pt x="2583009" y="3811712"/>
                </a:lnTo>
                <a:lnTo>
                  <a:pt x="2537579" y="3811712"/>
                </a:lnTo>
                <a:lnTo>
                  <a:pt x="2537579" y="3897102"/>
                </a:lnTo>
                <a:lnTo>
                  <a:pt x="2512130" y="3897102"/>
                </a:lnTo>
                <a:lnTo>
                  <a:pt x="2512130" y="3811712"/>
                </a:lnTo>
                <a:close/>
                <a:moveTo>
                  <a:pt x="1933338" y="3811712"/>
                </a:moveTo>
                <a:lnTo>
                  <a:pt x="1974159" y="3868192"/>
                </a:lnTo>
                <a:lnTo>
                  <a:pt x="1931105" y="3930253"/>
                </a:lnTo>
                <a:lnTo>
                  <a:pt x="1980330" y="3930253"/>
                </a:lnTo>
                <a:lnTo>
                  <a:pt x="2006059" y="3892079"/>
                </a:lnTo>
                <a:lnTo>
                  <a:pt x="2027992" y="3930253"/>
                </a:lnTo>
                <a:lnTo>
                  <a:pt x="2081012" y="3930253"/>
                </a:lnTo>
                <a:lnTo>
                  <a:pt x="2037672" y="3868192"/>
                </a:lnTo>
                <a:lnTo>
                  <a:pt x="2078110" y="3811712"/>
                </a:lnTo>
                <a:lnTo>
                  <a:pt x="2027992" y="3811712"/>
                </a:lnTo>
                <a:lnTo>
                  <a:pt x="2006059" y="3844751"/>
                </a:lnTo>
                <a:lnTo>
                  <a:pt x="1987251" y="3811712"/>
                </a:lnTo>
                <a:close/>
                <a:moveTo>
                  <a:pt x="1867332" y="3811712"/>
                </a:moveTo>
                <a:lnTo>
                  <a:pt x="1867332" y="3930253"/>
                </a:lnTo>
                <a:lnTo>
                  <a:pt x="1912762" y="3930253"/>
                </a:lnTo>
                <a:lnTo>
                  <a:pt x="1912762" y="3811712"/>
                </a:lnTo>
                <a:close/>
                <a:moveTo>
                  <a:pt x="1735508" y="3811712"/>
                </a:moveTo>
                <a:lnTo>
                  <a:pt x="1735508" y="3930253"/>
                </a:lnTo>
                <a:lnTo>
                  <a:pt x="1803150" y="3930253"/>
                </a:lnTo>
                <a:cubicBezTo>
                  <a:pt x="1837306" y="3930253"/>
                  <a:pt x="1854384" y="3917603"/>
                  <a:pt x="1854384" y="3892302"/>
                </a:cubicBezTo>
                <a:cubicBezTo>
                  <a:pt x="1854384" y="3866704"/>
                  <a:pt x="1836859" y="3853904"/>
                  <a:pt x="1801810" y="3853904"/>
                </a:cubicBezTo>
                <a:lnTo>
                  <a:pt x="1781049" y="3853904"/>
                </a:lnTo>
                <a:lnTo>
                  <a:pt x="1781049" y="3811712"/>
                </a:lnTo>
                <a:close/>
                <a:moveTo>
                  <a:pt x="1593377" y="3811712"/>
                </a:moveTo>
                <a:lnTo>
                  <a:pt x="1593377" y="3838536"/>
                </a:lnTo>
                <a:cubicBezTo>
                  <a:pt x="1593377" y="3862677"/>
                  <a:pt x="1589210" y="3882199"/>
                  <a:pt x="1580875" y="3897102"/>
                </a:cubicBezTo>
                <a:lnTo>
                  <a:pt x="1569378" y="3897102"/>
                </a:lnTo>
                <a:lnTo>
                  <a:pt x="1569378" y="3964074"/>
                </a:lnTo>
                <a:lnTo>
                  <a:pt x="1600967" y="3964074"/>
                </a:lnTo>
                <a:lnTo>
                  <a:pt x="1600967" y="3930253"/>
                </a:lnTo>
                <a:lnTo>
                  <a:pt x="1684906" y="3930253"/>
                </a:lnTo>
                <a:lnTo>
                  <a:pt x="1684906" y="3964074"/>
                </a:lnTo>
                <a:lnTo>
                  <a:pt x="1716383" y="3964074"/>
                </a:lnTo>
                <a:lnTo>
                  <a:pt x="1716383" y="3897102"/>
                </a:lnTo>
                <a:lnTo>
                  <a:pt x="1703881" y="3897102"/>
                </a:lnTo>
                <a:lnTo>
                  <a:pt x="1703881" y="3811712"/>
                </a:lnTo>
                <a:close/>
                <a:moveTo>
                  <a:pt x="1455748" y="3811712"/>
                </a:moveTo>
                <a:lnTo>
                  <a:pt x="1455748" y="3844863"/>
                </a:lnTo>
                <a:lnTo>
                  <a:pt x="1488676" y="3844863"/>
                </a:lnTo>
                <a:lnTo>
                  <a:pt x="1488676" y="3930253"/>
                </a:lnTo>
                <a:lnTo>
                  <a:pt x="1534217" y="3930253"/>
                </a:lnTo>
                <a:lnTo>
                  <a:pt x="1534217" y="3844863"/>
                </a:lnTo>
                <a:lnTo>
                  <a:pt x="1567146" y="3844863"/>
                </a:lnTo>
                <a:lnTo>
                  <a:pt x="1567146" y="3811712"/>
                </a:lnTo>
                <a:close/>
                <a:moveTo>
                  <a:pt x="1002082" y="3811712"/>
                </a:moveTo>
                <a:lnTo>
                  <a:pt x="1002082" y="3930253"/>
                </a:lnTo>
                <a:lnTo>
                  <a:pt x="1045337" y="3930253"/>
                </a:lnTo>
                <a:lnTo>
                  <a:pt x="1089928" y="3871933"/>
                </a:lnTo>
                <a:lnTo>
                  <a:pt x="1089928" y="3930253"/>
                </a:lnTo>
                <a:lnTo>
                  <a:pt x="1132902" y="3930253"/>
                </a:lnTo>
                <a:lnTo>
                  <a:pt x="1132902" y="3811712"/>
                </a:lnTo>
                <a:lnTo>
                  <a:pt x="1090101" y="3811712"/>
                </a:lnTo>
                <a:lnTo>
                  <a:pt x="1045057" y="3870815"/>
                </a:lnTo>
                <a:lnTo>
                  <a:pt x="1045057" y="3811712"/>
                </a:lnTo>
                <a:close/>
                <a:moveTo>
                  <a:pt x="859207" y="3811712"/>
                </a:moveTo>
                <a:lnTo>
                  <a:pt x="859207" y="3930253"/>
                </a:lnTo>
                <a:lnTo>
                  <a:pt x="926850" y="3930253"/>
                </a:lnTo>
                <a:cubicBezTo>
                  <a:pt x="961006" y="3930253"/>
                  <a:pt x="978084" y="3917603"/>
                  <a:pt x="978084" y="3892302"/>
                </a:cubicBezTo>
                <a:cubicBezTo>
                  <a:pt x="978084" y="3866704"/>
                  <a:pt x="960559" y="3853904"/>
                  <a:pt x="925510" y="3853904"/>
                </a:cubicBezTo>
                <a:lnTo>
                  <a:pt x="904749" y="3853904"/>
                </a:lnTo>
                <a:lnTo>
                  <a:pt x="904749" y="3811712"/>
                </a:lnTo>
                <a:close/>
                <a:moveTo>
                  <a:pt x="668707" y="3811712"/>
                </a:moveTo>
                <a:lnTo>
                  <a:pt x="668707" y="3930253"/>
                </a:lnTo>
                <a:lnTo>
                  <a:pt x="707105" y="3930253"/>
                </a:lnTo>
                <a:lnTo>
                  <a:pt x="707105" y="3855844"/>
                </a:lnTo>
                <a:lnTo>
                  <a:pt x="737647" y="3930253"/>
                </a:lnTo>
                <a:lnTo>
                  <a:pt x="765009" y="3930253"/>
                </a:lnTo>
                <a:lnTo>
                  <a:pt x="793053" y="3855844"/>
                </a:lnTo>
                <a:lnTo>
                  <a:pt x="793053" y="3930253"/>
                </a:lnTo>
                <a:lnTo>
                  <a:pt x="831451" y="3930253"/>
                </a:lnTo>
                <a:lnTo>
                  <a:pt x="831451" y="3811712"/>
                </a:lnTo>
                <a:lnTo>
                  <a:pt x="777287" y="3811712"/>
                </a:lnTo>
                <a:lnTo>
                  <a:pt x="751363" y="3879865"/>
                </a:lnTo>
                <a:lnTo>
                  <a:pt x="722907" y="3811712"/>
                </a:lnTo>
                <a:close/>
                <a:moveTo>
                  <a:pt x="3891618" y="3809033"/>
                </a:moveTo>
                <a:cubicBezTo>
                  <a:pt x="3870856" y="3809033"/>
                  <a:pt x="3854373" y="3814893"/>
                  <a:pt x="3842169" y="3826613"/>
                </a:cubicBezTo>
                <a:cubicBezTo>
                  <a:pt x="3829965" y="3838333"/>
                  <a:pt x="3823864" y="3853235"/>
                  <a:pt x="3823864" y="3871317"/>
                </a:cubicBezTo>
                <a:cubicBezTo>
                  <a:pt x="3823864" y="3890739"/>
                  <a:pt x="3831082" y="3906441"/>
                  <a:pt x="3845518" y="3918421"/>
                </a:cubicBezTo>
                <a:cubicBezTo>
                  <a:pt x="3857275" y="3928095"/>
                  <a:pt x="3872679" y="3932932"/>
                  <a:pt x="3891729" y="3932932"/>
                </a:cubicBezTo>
                <a:cubicBezTo>
                  <a:pt x="3913086" y="3932932"/>
                  <a:pt x="3929811" y="3927109"/>
                  <a:pt x="3941903" y="3915463"/>
                </a:cubicBezTo>
                <a:cubicBezTo>
                  <a:pt x="3953995" y="3903818"/>
                  <a:pt x="3960041" y="3888879"/>
                  <a:pt x="3960041" y="3870647"/>
                </a:cubicBezTo>
                <a:cubicBezTo>
                  <a:pt x="3960041" y="3854425"/>
                  <a:pt x="3955167" y="3840770"/>
                  <a:pt x="3945419" y="3829683"/>
                </a:cubicBezTo>
                <a:cubicBezTo>
                  <a:pt x="3933289" y="3815916"/>
                  <a:pt x="3915356" y="3809033"/>
                  <a:pt x="3891618" y="3809033"/>
                </a:cubicBezTo>
                <a:close/>
                <a:moveTo>
                  <a:pt x="3643670" y="3809033"/>
                </a:moveTo>
                <a:cubicBezTo>
                  <a:pt x="3635633" y="3809033"/>
                  <a:pt x="3628303" y="3810781"/>
                  <a:pt x="3621681" y="3814279"/>
                </a:cubicBezTo>
                <a:cubicBezTo>
                  <a:pt x="3616769" y="3816883"/>
                  <a:pt x="3611374" y="3821869"/>
                  <a:pt x="3605495" y="3829236"/>
                </a:cubicBezTo>
                <a:lnTo>
                  <a:pt x="3605495" y="3811712"/>
                </a:lnTo>
                <a:lnTo>
                  <a:pt x="3562968" y="3811712"/>
                </a:lnTo>
                <a:lnTo>
                  <a:pt x="3562968" y="3975348"/>
                </a:lnTo>
                <a:lnTo>
                  <a:pt x="3608844" y="3975348"/>
                </a:lnTo>
                <a:lnTo>
                  <a:pt x="3608844" y="3918756"/>
                </a:lnTo>
                <a:cubicBezTo>
                  <a:pt x="3613383" y="3923444"/>
                  <a:pt x="3618537" y="3926979"/>
                  <a:pt x="3624304" y="3929360"/>
                </a:cubicBezTo>
                <a:cubicBezTo>
                  <a:pt x="3630071" y="3931741"/>
                  <a:pt x="3636452" y="3932932"/>
                  <a:pt x="3643447" y="3932932"/>
                </a:cubicBezTo>
                <a:cubicBezTo>
                  <a:pt x="3657883" y="3932932"/>
                  <a:pt x="3669826" y="3927742"/>
                  <a:pt x="3679277" y="3917361"/>
                </a:cubicBezTo>
                <a:cubicBezTo>
                  <a:pt x="3688728" y="3906980"/>
                  <a:pt x="3693453" y="3891930"/>
                  <a:pt x="3693453" y="3872210"/>
                </a:cubicBezTo>
                <a:cubicBezTo>
                  <a:pt x="3693453" y="3854351"/>
                  <a:pt x="3689118" y="3839356"/>
                  <a:pt x="3680449" y="3827227"/>
                </a:cubicBezTo>
                <a:cubicBezTo>
                  <a:pt x="3671780" y="3815097"/>
                  <a:pt x="3659520" y="3809033"/>
                  <a:pt x="3643670" y="3809033"/>
                </a:cubicBezTo>
                <a:close/>
                <a:moveTo>
                  <a:pt x="3472518" y="3809033"/>
                </a:moveTo>
                <a:cubicBezTo>
                  <a:pt x="3451756" y="3809033"/>
                  <a:pt x="3435273" y="3814893"/>
                  <a:pt x="3423069" y="3826613"/>
                </a:cubicBezTo>
                <a:cubicBezTo>
                  <a:pt x="3410865" y="3838333"/>
                  <a:pt x="3404764" y="3853235"/>
                  <a:pt x="3404764" y="3871317"/>
                </a:cubicBezTo>
                <a:cubicBezTo>
                  <a:pt x="3404764" y="3890739"/>
                  <a:pt x="3411982" y="3906441"/>
                  <a:pt x="3426418" y="3918421"/>
                </a:cubicBezTo>
                <a:cubicBezTo>
                  <a:pt x="3438175" y="3928095"/>
                  <a:pt x="3453579" y="3932932"/>
                  <a:pt x="3472629" y="3932932"/>
                </a:cubicBezTo>
                <a:cubicBezTo>
                  <a:pt x="3493986" y="3932932"/>
                  <a:pt x="3510711" y="3927109"/>
                  <a:pt x="3522803" y="3915463"/>
                </a:cubicBezTo>
                <a:cubicBezTo>
                  <a:pt x="3534895" y="3903818"/>
                  <a:pt x="3540941" y="3888879"/>
                  <a:pt x="3540941" y="3870647"/>
                </a:cubicBezTo>
                <a:cubicBezTo>
                  <a:pt x="3540941" y="3854425"/>
                  <a:pt x="3536067" y="3840770"/>
                  <a:pt x="3526319" y="3829683"/>
                </a:cubicBezTo>
                <a:cubicBezTo>
                  <a:pt x="3514189" y="3815916"/>
                  <a:pt x="3496256" y="3809033"/>
                  <a:pt x="3472518" y="3809033"/>
                </a:cubicBezTo>
                <a:close/>
                <a:moveTo>
                  <a:pt x="2909650" y="3809033"/>
                </a:moveTo>
                <a:cubicBezTo>
                  <a:pt x="2888739" y="3809033"/>
                  <a:pt x="2872350" y="3814763"/>
                  <a:pt x="2860480" y="3826222"/>
                </a:cubicBezTo>
                <a:cubicBezTo>
                  <a:pt x="2848611" y="3837682"/>
                  <a:pt x="2842677" y="3852676"/>
                  <a:pt x="2842677" y="3871206"/>
                </a:cubicBezTo>
                <a:cubicBezTo>
                  <a:pt x="2842677" y="3884228"/>
                  <a:pt x="2845635" y="3895558"/>
                  <a:pt x="2851551" y="3905194"/>
                </a:cubicBezTo>
                <a:cubicBezTo>
                  <a:pt x="2857467" y="3914831"/>
                  <a:pt x="2864927" y="3921863"/>
                  <a:pt x="2873931" y="3926291"/>
                </a:cubicBezTo>
                <a:cubicBezTo>
                  <a:pt x="2882935" y="3930718"/>
                  <a:pt x="2895288" y="3932932"/>
                  <a:pt x="2910989" y="3932932"/>
                </a:cubicBezTo>
                <a:cubicBezTo>
                  <a:pt x="2929072" y="3932932"/>
                  <a:pt x="2942950" y="3930346"/>
                  <a:pt x="2952624" y="3925174"/>
                </a:cubicBezTo>
                <a:cubicBezTo>
                  <a:pt x="2962298" y="3920003"/>
                  <a:pt x="2970557" y="3911464"/>
                  <a:pt x="2977404" y="3899557"/>
                </a:cubicBezTo>
                <a:lnTo>
                  <a:pt x="2932644" y="3895427"/>
                </a:lnTo>
                <a:cubicBezTo>
                  <a:pt x="2929816" y="3898999"/>
                  <a:pt x="2927174" y="3901492"/>
                  <a:pt x="2924718" y="3902906"/>
                </a:cubicBezTo>
                <a:cubicBezTo>
                  <a:pt x="2920700" y="3905138"/>
                  <a:pt x="2916458" y="3906255"/>
                  <a:pt x="2911994" y="3906255"/>
                </a:cubicBezTo>
                <a:cubicBezTo>
                  <a:pt x="2904924" y="3906255"/>
                  <a:pt x="2899194" y="3903687"/>
                  <a:pt x="2894804" y="3898553"/>
                </a:cubicBezTo>
                <a:cubicBezTo>
                  <a:pt x="2891679" y="3894981"/>
                  <a:pt x="2889707" y="3889549"/>
                  <a:pt x="2888888" y="3882256"/>
                </a:cubicBezTo>
                <a:lnTo>
                  <a:pt x="2979971" y="3882256"/>
                </a:lnTo>
                <a:lnTo>
                  <a:pt x="2979971" y="3877122"/>
                </a:lnTo>
                <a:cubicBezTo>
                  <a:pt x="2979971" y="3861495"/>
                  <a:pt x="2977404" y="3848807"/>
                  <a:pt x="2972269" y="3839059"/>
                </a:cubicBezTo>
                <a:cubicBezTo>
                  <a:pt x="2967134" y="3829311"/>
                  <a:pt x="2959656" y="3821869"/>
                  <a:pt x="2949833" y="3816735"/>
                </a:cubicBezTo>
                <a:cubicBezTo>
                  <a:pt x="2940010" y="3811600"/>
                  <a:pt x="2926616" y="3809033"/>
                  <a:pt x="2909650" y="3809033"/>
                </a:cubicBezTo>
                <a:close/>
                <a:moveTo>
                  <a:pt x="2380900" y="3809033"/>
                </a:moveTo>
                <a:cubicBezTo>
                  <a:pt x="2364157" y="3809033"/>
                  <a:pt x="2350167" y="3812800"/>
                  <a:pt x="2338931" y="3820335"/>
                </a:cubicBezTo>
                <a:cubicBezTo>
                  <a:pt x="2327694" y="3827870"/>
                  <a:pt x="2320030" y="3838539"/>
                  <a:pt x="2315937" y="3852342"/>
                </a:cubicBezTo>
                <a:lnTo>
                  <a:pt x="2295399" y="3852342"/>
                </a:lnTo>
                <a:lnTo>
                  <a:pt x="2295399" y="3811712"/>
                </a:lnTo>
                <a:lnTo>
                  <a:pt x="2249857" y="3811712"/>
                </a:lnTo>
                <a:lnTo>
                  <a:pt x="2249857" y="3930253"/>
                </a:lnTo>
                <a:lnTo>
                  <a:pt x="2295399" y="3930253"/>
                </a:lnTo>
                <a:lnTo>
                  <a:pt x="2295399" y="3885493"/>
                </a:lnTo>
                <a:lnTo>
                  <a:pt x="2314821" y="3885493"/>
                </a:lnTo>
                <a:cubicBezTo>
                  <a:pt x="2318318" y="3900341"/>
                  <a:pt x="2325797" y="3911960"/>
                  <a:pt x="2337257" y="3920349"/>
                </a:cubicBezTo>
                <a:cubicBezTo>
                  <a:pt x="2348716" y="3928738"/>
                  <a:pt x="2363264" y="3932932"/>
                  <a:pt x="2380900" y="3932932"/>
                </a:cubicBezTo>
                <a:cubicBezTo>
                  <a:pt x="2403225" y="3932932"/>
                  <a:pt x="2420191" y="3926849"/>
                  <a:pt x="2431800" y="3914682"/>
                </a:cubicBezTo>
                <a:cubicBezTo>
                  <a:pt x="2443408" y="3902515"/>
                  <a:pt x="2449213" y="3887763"/>
                  <a:pt x="2449213" y="3870424"/>
                </a:cubicBezTo>
                <a:cubicBezTo>
                  <a:pt x="2449213" y="3852937"/>
                  <a:pt x="2443371" y="3838333"/>
                  <a:pt x="2431688" y="3826613"/>
                </a:cubicBezTo>
                <a:cubicBezTo>
                  <a:pt x="2420005" y="3814893"/>
                  <a:pt x="2403076" y="3809033"/>
                  <a:pt x="2380900" y="3809033"/>
                </a:cubicBezTo>
                <a:close/>
                <a:moveTo>
                  <a:pt x="2155165" y="3809033"/>
                </a:moveTo>
                <a:cubicBezTo>
                  <a:pt x="2146682" y="3809033"/>
                  <a:pt x="2138794" y="3809665"/>
                  <a:pt x="2131502" y="3810930"/>
                </a:cubicBezTo>
                <a:cubicBezTo>
                  <a:pt x="2124209" y="3812195"/>
                  <a:pt x="2118479" y="3813981"/>
                  <a:pt x="2114312" y="3816288"/>
                </a:cubicBezTo>
                <a:cubicBezTo>
                  <a:pt x="2108508" y="3819488"/>
                  <a:pt x="2104062" y="3823264"/>
                  <a:pt x="2100973" y="3827618"/>
                </a:cubicBezTo>
                <a:cubicBezTo>
                  <a:pt x="2097885" y="3831971"/>
                  <a:pt x="2095523" y="3837943"/>
                  <a:pt x="2093886" y="3845533"/>
                </a:cubicBezTo>
                <a:lnTo>
                  <a:pt x="2137306" y="3850109"/>
                </a:lnTo>
                <a:cubicBezTo>
                  <a:pt x="2139092" y="3844975"/>
                  <a:pt x="2141436" y="3841477"/>
                  <a:pt x="2144338" y="3839617"/>
                </a:cubicBezTo>
                <a:cubicBezTo>
                  <a:pt x="2148059" y="3837236"/>
                  <a:pt x="2153640" y="3836045"/>
                  <a:pt x="2161081" y="3836045"/>
                </a:cubicBezTo>
                <a:cubicBezTo>
                  <a:pt x="2166886" y="3836045"/>
                  <a:pt x="2170941" y="3837161"/>
                  <a:pt x="2173248" y="3839394"/>
                </a:cubicBezTo>
                <a:cubicBezTo>
                  <a:pt x="2175555" y="3841626"/>
                  <a:pt x="2176708" y="3845533"/>
                  <a:pt x="2176708" y="3851114"/>
                </a:cubicBezTo>
                <a:cubicBezTo>
                  <a:pt x="2171053" y="3853346"/>
                  <a:pt x="2165695" y="3855151"/>
                  <a:pt x="2160635" y="3856527"/>
                </a:cubicBezTo>
                <a:cubicBezTo>
                  <a:pt x="2155575" y="3857904"/>
                  <a:pt x="2144524" y="3860304"/>
                  <a:pt x="2127483" y="3863727"/>
                </a:cubicBezTo>
                <a:cubicBezTo>
                  <a:pt x="2113270" y="3866555"/>
                  <a:pt x="2103522" y="3870871"/>
                  <a:pt x="2098239" y="3876675"/>
                </a:cubicBezTo>
                <a:cubicBezTo>
                  <a:pt x="2092955" y="3882479"/>
                  <a:pt x="2090314" y="3889884"/>
                  <a:pt x="2090314" y="3898888"/>
                </a:cubicBezTo>
                <a:cubicBezTo>
                  <a:pt x="2090314" y="3908487"/>
                  <a:pt x="2093979" y="3916561"/>
                  <a:pt x="2101308" y="3923109"/>
                </a:cubicBezTo>
                <a:cubicBezTo>
                  <a:pt x="2108638" y="3929658"/>
                  <a:pt x="2119372" y="3932932"/>
                  <a:pt x="2133511" y="3932932"/>
                </a:cubicBezTo>
                <a:cubicBezTo>
                  <a:pt x="2144152" y="3932932"/>
                  <a:pt x="2153491" y="3931295"/>
                  <a:pt x="2161528" y="3928021"/>
                </a:cubicBezTo>
                <a:cubicBezTo>
                  <a:pt x="2167406" y="3925565"/>
                  <a:pt x="2173322" y="3921472"/>
                  <a:pt x="2179276" y="3915742"/>
                </a:cubicBezTo>
                <a:cubicBezTo>
                  <a:pt x="2179797" y="3919165"/>
                  <a:pt x="2180317" y="3921677"/>
                  <a:pt x="2180838" y="3923277"/>
                </a:cubicBezTo>
                <a:cubicBezTo>
                  <a:pt x="2181359" y="3924877"/>
                  <a:pt x="2182475" y="3927202"/>
                  <a:pt x="2184187" y="3930253"/>
                </a:cubicBezTo>
                <a:lnTo>
                  <a:pt x="2226826" y="3930253"/>
                </a:lnTo>
                <a:cubicBezTo>
                  <a:pt x="2224445" y="3925342"/>
                  <a:pt x="2222901" y="3921305"/>
                  <a:pt x="2222194" y="3918142"/>
                </a:cubicBezTo>
                <a:cubicBezTo>
                  <a:pt x="2221487" y="3914980"/>
                  <a:pt x="2221133" y="3910608"/>
                  <a:pt x="2221133" y="3905027"/>
                </a:cubicBezTo>
                <a:lnTo>
                  <a:pt x="2221133" y="3852676"/>
                </a:lnTo>
                <a:cubicBezTo>
                  <a:pt x="2221133" y="3847096"/>
                  <a:pt x="2220017" y="3841235"/>
                  <a:pt x="2217785" y="3835096"/>
                </a:cubicBezTo>
                <a:cubicBezTo>
                  <a:pt x="2215553" y="3828957"/>
                  <a:pt x="2212501" y="3824213"/>
                  <a:pt x="2208632" y="3820865"/>
                </a:cubicBezTo>
                <a:cubicBezTo>
                  <a:pt x="2203125" y="3816028"/>
                  <a:pt x="2196242" y="3812846"/>
                  <a:pt x="2187982" y="3811321"/>
                </a:cubicBezTo>
                <a:cubicBezTo>
                  <a:pt x="2179722" y="3809795"/>
                  <a:pt x="2168783" y="3809033"/>
                  <a:pt x="2155165" y="3809033"/>
                </a:cubicBezTo>
                <a:close/>
                <a:moveTo>
                  <a:pt x="1377018" y="3809033"/>
                </a:moveTo>
                <a:cubicBezTo>
                  <a:pt x="1356256" y="3809033"/>
                  <a:pt x="1339774" y="3814893"/>
                  <a:pt x="1327570" y="3826613"/>
                </a:cubicBezTo>
                <a:cubicBezTo>
                  <a:pt x="1315366" y="3838333"/>
                  <a:pt x="1309264" y="3853235"/>
                  <a:pt x="1309264" y="3871317"/>
                </a:cubicBezTo>
                <a:cubicBezTo>
                  <a:pt x="1309264" y="3890739"/>
                  <a:pt x="1316482" y="3906441"/>
                  <a:pt x="1330919" y="3918421"/>
                </a:cubicBezTo>
                <a:cubicBezTo>
                  <a:pt x="1342676" y="3928095"/>
                  <a:pt x="1358079" y="3932932"/>
                  <a:pt x="1377129" y="3932932"/>
                </a:cubicBezTo>
                <a:cubicBezTo>
                  <a:pt x="1398486" y="3932932"/>
                  <a:pt x="1415210" y="3927109"/>
                  <a:pt x="1427303" y="3915463"/>
                </a:cubicBezTo>
                <a:cubicBezTo>
                  <a:pt x="1439395" y="3903818"/>
                  <a:pt x="1445441" y="3888879"/>
                  <a:pt x="1445441" y="3870647"/>
                </a:cubicBezTo>
                <a:cubicBezTo>
                  <a:pt x="1445441" y="3854425"/>
                  <a:pt x="1440568" y="3840770"/>
                  <a:pt x="1430819" y="3829683"/>
                </a:cubicBezTo>
                <a:cubicBezTo>
                  <a:pt x="1418690" y="3815916"/>
                  <a:pt x="1400756" y="3809033"/>
                  <a:pt x="1377018" y="3809033"/>
                </a:cubicBezTo>
                <a:close/>
                <a:moveTo>
                  <a:pt x="576025" y="3809033"/>
                </a:moveTo>
                <a:cubicBezTo>
                  <a:pt x="555114" y="3809033"/>
                  <a:pt x="538725" y="3814763"/>
                  <a:pt x="526856" y="3826222"/>
                </a:cubicBezTo>
                <a:cubicBezTo>
                  <a:pt x="514987" y="3837682"/>
                  <a:pt x="509052" y="3852676"/>
                  <a:pt x="509052" y="3871206"/>
                </a:cubicBezTo>
                <a:cubicBezTo>
                  <a:pt x="509052" y="3884228"/>
                  <a:pt x="512010" y="3895558"/>
                  <a:pt x="517926" y="3905194"/>
                </a:cubicBezTo>
                <a:cubicBezTo>
                  <a:pt x="523842" y="3914831"/>
                  <a:pt x="531302" y="3921863"/>
                  <a:pt x="540306" y="3926291"/>
                </a:cubicBezTo>
                <a:cubicBezTo>
                  <a:pt x="549310" y="3930718"/>
                  <a:pt x="561663" y="3932932"/>
                  <a:pt x="577364" y="3932932"/>
                </a:cubicBezTo>
                <a:cubicBezTo>
                  <a:pt x="595447" y="3932932"/>
                  <a:pt x="609325" y="3930346"/>
                  <a:pt x="618999" y="3925174"/>
                </a:cubicBezTo>
                <a:cubicBezTo>
                  <a:pt x="628673" y="3920003"/>
                  <a:pt x="636933" y="3911464"/>
                  <a:pt x="643779" y="3899557"/>
                </a:cubicBezTo>
                <a:lnTo>
                  <a:pt x="599019" y="3895427"/>
                </a:lnTo>
                <a:cubicBezTo>
                  <a:pt x="596191" y="3898999"/>
                  <a:pt x="593549" y="3901492"/>
                  <a:pt x="591094" y="3902906"/>
                </a:cubicBezTo>
                <a:cubicBezTo>
                  <a:pt x="587075" y="3905138"/>
                  <a:pt x="582834" y="3906255"/>
                  <a:pt x="578369" y="3906255"/>
                </a:cubicBezTo>
                <a:cubicBezTo>
                  <a:pt x="571299" y="3906255"/>
                  <a:pt x="565570" y="3903687"/>
                  <a:pt x="561179" y="3898553"/>
                </a:cubicBezTo>
                <a:cubicBezTo>
                  <a:pt x="558054" y="3894981"/>
                  <a:pt x="556082" y="3889549"/>
                  <a:pt x="555263" y="3882256"/>
                </a:cubicBezTo>
                <a:lnTo>
                  <a:pt x="646346" y="3882256"/>
                </a:lnTo>
                <a:lnTo>
                  <a:pt x="646346" y="3877122"/>
                </a:lnTo>
                <a:cubicBezTo>
                  <a:pt x="646346" y="3861495"/>
                  <a:pt x="643779" y="3848807"/>
                  <a:pt x="638644" y="3839059"/>
                </a:cubicBezTo>
                <a:cubicBezTo>
                  <a:pt x="633510" y="3829311"/>
                  <a:pt x="626031" y="3821869"/>
                  <a:pt x="616208" y="3816735"/>
                </a:cubicBezTo>
                <a:cubicBezTo>
                  <a:pt x="606386" y="3811600"/>
                  <a:pt x="592991" y="3809033"/>
                  <a:pt x="576025" y="3809033"/>
                </a:cubicBezTo>
                <a:close/>
                <a:moveTo>
                  <a:pt x="413579" y="3763826"/>
                </a:moveTo>
                <a:cubicBezTo>
                  <a:pt x="387236" y="3763826"/>
                  <a:pt x="366865" y="3771095"/>
                  <a:pt x="352466" y="3785634"/>
                </a:cubicBezTo>
                <a:cubicBezTo>
                  <a:pt x="338067" y="3800173"/>
                  <a:pt x="330868" y="3820976"/>
                  <a:pt x="330868" y="3848044"/>
                </a:cubicBezTo>
                <a:cubicBezTo>
                  <a:pt x="330868" y="3868346"/>
                  <a:pt x="334960" y="3885004"/>
                  <a:pt x="343146" y="3898018"/>
                </a:cubicBezTo>
                <a:cubicBezTo>
                  <a:pt x="351331" y="3911032"/>
                  <a:pt x="361061" y="3920123"/>
                  <a:pt x="372335" y="3925291"/>
                </a:cubicBezTo>
                <a:cubicBezTo>
                  <a:pt x="383609" y="3930460"/>
                  <a:pt x="398138" y="3933044"/>
                  <a:pt x="415923" y="3933044"/>
                </a:cubicBezTo>
                <a:cubicBezTo>
                  <a:pt x="430582" y="3933044"/>
                  <a:pt x="442656" y="3930923"/>
                  <a:pt x="452144" y="3926681"/>
                </a:cubicBezTo>
                <a:cubicBezTo>
                  <a:pt x="461632" y="3922440"/>
                  <a:pt x="469575" y="3916152"/>
                  <a:pt x="475975" y="3907817"/>
                </a:cubicBezTo>
                <a:cubicBezTo>
                  <a:pt x="482375" y="3899483"/>
                  <a:pt x="487063" y="3889102"/>
                  <a:pt x="490039" y="3876675"/>
                </a:cubicBezTo>
                <a:lnTo>
                  <a:pt x="445726" y="3863280"/>
                </a:lnTo>
                <a:cubicBezTo>
                  <a:pt x="443493" y="3873624"/>
                  <a:pt x="439903" y="3881512"/>
                  <a:pt x="434954" y="3886944"/>
                </a:cubicBezTo>
                <a:cubicBezTo>
                  <a:pt x="430006" y="3892376"/>
                  <a:pt x="422694" y="3895093"/>
                  <a:pt x="413021" y="3895093"/>
                </a:cubicBezTo>
                <a:cubicBezTo>
                  <a:pt x="403049" y="3895093"/>
                  <a:pt x="395310" y="3891729"/>
                  <a:pt x="389804" y="3885003"/>
                </a:cubicBezTo>
                <a:cubicBezTo>
                  <a:pt x="384297" y="3878277"/>
                  <a:pt x="381544" y="3865845"/>
                  <a:pt x="381544" y="3847709"/>
                </a:cubicBezTo>
                <a:cubicBezTo>
                  <a:pt x="381544" y="3833068"/>
                  <a:pt x="383850" y="3822329"/>
                  <a:pt x="388464" y="3815491"/>
                </a:cubicBezTo>
                <a:cubicBezTo>
                  <a:pt x="394566" y="3806274"/>
                  <a:pt x="403347" y="3801666"/>
                  <a:pt x="414807" y="3801666"/>
                </a:cubicBezTo>
                <a:cubicBezTo>
                  <a:pt x="419867" y="3801666"/>
                  <a:pt x="424443" y="3802708"/>
                  <a:pt x="428536" y="3804791"/>
                </a:cubicBezTo>
                <a:cubicBezTo>
                  <a:pt x="432629" y="3806875"/>
                  <a:pt x="436089" y="3809851"/>
                  <a:pt x="438917" y="3813721"/>
                </a:cubicBezTo>
                <a:cubicBezTo>
                  <a:pt x="440628" y="3816028"/>
                  <a:pt x="442265" y="3819674"/>
                  <a:pt x="443828" y="3824660"/>
                </a:cubicBezTo>
                <a:lnTo>
                  <a:pt x="488477" y="3814725"/>
                </a:lnTo>
                <a:cubicBezTo>
                  <a:pt x="482747" y="3797461"/>
                  <a:pt x="473984" y="3784662"/>
                  <a:pt x="462190" y="3776328"/>
                </a:cubicBezTo>
                <a:cubicBezTo>
                  <a:pt x="450395" y="3767993"/>
                  <a:pt x="434192" y="3763826"/>
                  <a:pt x="413579" y="3763826"/>
                </a:cubicBezTo>
                <a:close/>
                <a:moveTo>
                  <a:pt x="165668" y="3763826"/>
                </a:moveTo>
                <a:cubicBezTo>
                  <a:pt x="147065" y="3763826"/>
                  <a:pt x="132684" y="3767472"/>
                  <a:pt x="122527" y="3774765"/>
                </a:cubicBezTo>
                <a:cubicBezTo>
                  <a:pt x="112369" y="3782058"/>
                  <a:pt x="105505" y="3792550"/>
                  <a:pt x="101933" y="3806242"/>
                </a:cubicBezTo>
                <a:lnTo>
                  <a:pt x="144907" y="3813944"/>
                </a:lnTo>
                <a:cubicBezTo>
                  <a:pt x="146098" y="3805833"/>
                  <a:pt x="148367" y="3800159"/>
                  <a:pt x="151716" y="3796922"/>
                </a:cubicBezTo>
                <a:cubicBezTo>
                  <a:pt x="155064" y="3793685"/>
                  <a:pt x="159418" y="3792066"/>
                  <a:pt x="164775" y="3792066"/>
                </a:cubicBezTo>
                <a:cubicBezTo>
                  <a:pt x="169984" y="3792066"/>
                  <a:pt x="174077" y="3793555"/>
                  <a:pt x="177054" y="3796531"/>
                </a:cubicBezTo>
                <a:cubicBezTo>
                  <a:pt x="180030" y="3799508"/>
                  <a:pt x="181519" y="3803489"/>
                  <a:pt x="181519" y="3808475"/>
                </a:cubicBezTo>
                <a:cubicBezTo>
                  <a:pt x="181519" y="3813684"/>
                  <a:pt x="179528" y="3818186"/>
                  <a:pt x="175547" y="3821981"/>
                </a:cubicBezTo>
                <a:cubicBezTo>
                  <a:pt x="171566" y="3825776"/>
                  <a:pt x="166599" y="3827673"/>
                  <a:pt x="160645" y="3827673"/>
                </a:cubicBezTo>
                <a:cubicBezTo>
                  <a:pt x="159232" y="3827673"/>
                  <a:pt x="157260" y="3827487"/>
                  <a:pt x="154730" y="3827115"/>
                </a:cubicBezTo>
                <a:lnTo>
                  <a:pt x="152386" y="3859597"/>
                </a:lnTo>
                <a:cubicBezTo>
                  <a:pt x="158636" y="3857811"/>
                  <a:pt x="163548" y="3856918"/>
                  <a:pt x="167120" y="3856918"/>
                </a:cubicBezTo>
                <a:cubicBezTo>
                  <a:pt x="173817" y="3856918"/>
                  <a:pt x="179119" y="3859002"/>
                  <a:pt x="183025" y="3863169"/>
                </a:cubicBezTo>
                <a:cubicBezTo>
                  <a:pt x="186932" y="3867336"/>
                  <a:pt x="188886" y="3873215"/>
                  <a:pt x="188886" y="3880805"/>
                </a:cubicBezTo>
                <a:cubicBezTo>
                  <a:pt x="188886" y="3888246"/>
                  <a:pt x="186858" y="3894200"/>
                  <a:pt x="182802" y="3898664"/>
                </a:cubicBezTo>
                <a:cubicBezTo>
                  <a:pt x="178747" y="3903129"/>
                  <a:pt x="173668" y="3905362"/>
                  <a:pt x="167566" y="3905362"/>
                </a:cubicBezTo>
                <a:cubicBezTo>
                  <a:pt x="161762" y="3905362"/>
                  <a:pt x="156981" y="3903594"/>
                  <a:pt x="153223" y="3900060"/>
                </a:cubicBezTo>
                <a:cubicBezTo>
                  <a:pt x="149465" y="3896525"/>
                  <a:pt x="146693" y="3890181"/>
                  <a:pt x="144907" y="3881028"/>
                </a:cubicBezTo>
                <a:lnTo>
                  <a:pt x="99477" y="3887056"/>
                </a:lnTo>
                <a:cubicBezTo>
                  <a:pt x="102454" y="3897251"/>
                  <a:pt x="106714" y="3905715"/>
                  <a:pt x="112258" y="3912450"/>
                </a:cubicBezTo>
                <a:cubicBezTo>
                  <a:pt x="117801" y="3919184"/>
                  <a:pt x="124871" y="3924300"/>
                  <a:pt x="133466" y="3927797"/>
                </a:cubicBezTo>
                <a:cubicBezTo>
                  <a:pt x="142061" y="3931295"/>
                  <a:pt x="153799" y="3933044"/>
                  <a:pt x="168682" y="3933044"/>
                </a:cubicBezTo>
                <a:cubicBezTo>
                  <a:pt x="183937" y="3933044"/>
                  <a:pt x="196253" y="3930681"/>
                  <a:pt x="205629" y="3925956"/>
                </a:cubicBezTo>
                <a:cubicBezTo>
                  <a:pt x="215005" y="3921230"/>
                  <a:pt x="222186" y="3914496"/>
                  <a:pt x="227172" y="3905752"/>
                </a:cubicBezTo>
                <a:cubicBezTo>
                  <a:pt x="232157" y="3897009"/>
                  <a:pt x="234650" y="3887874"/>
                  <a:pt x="234650" y="3878349"/>
                </a:cubicBezTo>
                <a:cubicBezTo>
                  <a:pt x="234650" y="3870759"/>
                  <a:pt x="233143" y="3864229"/>
                  <a:pt x="230130" y="3858760"/>
                </a:cubicBezTo>
                <a:cubicBezTo>
                  <a:pt x="227116" y="3853290"/>
                  <a:pt x="222893" y="3848881"/>
                  <a:pt x="217461" y="3845533"/>
                </a:cubicBezTo>
                <a:cubicBezTo>
                  <a:pt x="214112" y="3843449"/>
                  <a:pt x="209275" y="3841626"/>
                  <a:pt x="202950" y="3840063"/>
                </a:cubicBezTo>
                <a:cubicBezTo>
                  <a:pt x="210763" y="3835747"/>
                  <a:pt x="216605" y="3830724"/>
                  <a:pt x="220474" y="3824995"/>
                </a:cubicBezTo>
                <a:cubicBezTo>
                  <a:pt x="224344" y="3819265"/>
                  <a:pt x="226279" y="3812865"/>
                  <a:pt x="226279" y="3805796"/>
                </a:cubicBezTo>
                <a:cubicBezTo>
                  <a:pt x="226279" y="3793741"/>
                  <a:pt x="221516" y="3783732"/>
                  <a:pt x="211991" y="3775770"/>
                </a:cubicBezTo>
                <a:cubicBezTo>
                  <a:pt x="202466" y="3767807"/>
                  <a:pt x="187025" y="3763826"/>
                  <a:pt x="165668" y="3763826"/>
                </a:cubicBezTo>
                <a:close/>
                <a:moveTo>
                  <a:pt x="4810631" y="3608487"/>
                </a:moveTo>
                <a:lnTo>
                  <a:pt x="4810631" y="3654028"/>
                </a:lnTo>
                <a:lnTo>
                  <a:pt x="4859186" y="3654028"/>
                </a:lnTo>
                <a:lnTo>
                  <a:pt x="4859186" y="3608487"/>
                </a:lnTo>
                <a:close/>
                <a:moveTo>
                  <a:pt x="257682" y="3608487"/>
                </a:moveTo>
                <a:lnTo>
                  <a:pt x="257682" y="3654028"/>
                </a:lnTo>
                <a:lnTo>
                  <a:pt x="306237" y="3654028"/>
                </a:lnTo>
                <a:lnTo>
                  <a:pt x="306237" y="3608487"/>
                </a:lnTo>
                <a:close/>
                <a:moveTo>
                  <a:pt x="3171699" y="3605361"/>
                </a:moveTo>
                <a:lnTo>
                  <a:pt x="3186544" y="3605361"/>
                </a:lnTo>
                <a:cubicBezTo>
                  <a:pt x="3194953" y="3605361"/>
                  <a:pt x="3199157" y="3608933"/>
                  <a:pt x="3199157" y="3616077"/>
                </a:cubicBezTo>
                <a:cubicBezTo>
                  <a:pt x="3199157" y="3619351"/>
                  <a:pt x="3197985" y="3621844"/>
                  <a:pt x="3195641" y="3623556"/>
                </a:cubicBezTo>
                <a:cubicBezTo>
                  <a:pt x="3193297" y="3625267"/>
                  <a:pt x="3190265" y="3626123"/>
                  <a:pt x="3186544" y="3626123"/>
                </a:cubicBezTo>
                <a:lnTo>
                  <a:pt x="3171699" y="3626123"/>
                </a:lnTo>
                <a:close/>
                <a:moveTo>
                  <a:pt x="1219074" y="3605361"/>
                </a:moveTo>
                <a:lnTo>
                  <a:pt x="1233920" y="3605361"/>
                </a:lnTo>
                <a:cubicBezTo>
                  <a:pt x="1242329" y="3605361"/>
                  <a:pt x="1246533" y="3608933"/>
                  <a:pt x="1246533" y="3616077"/>
                </a:cubicBezTo>
                <a:cubicBezTo>
                  <a:pt x="1246533" y="3619351"/>
                  <a:pt x="1245361" y="3621844"/>
                  <a:pt x="1243017" y="3623556"/>
                </a:cubicBezTo>
                <a:cubicBezTo>
                  <a:pt x="1240673" y="3625267"/>
                  <a:pt x="1237641" y="3626123"/>
                  <a:pt x="1233920" y="3626123"/>
                </a:cubicBezTo>
                <a:lnTo>
                  <a:pt x="1219074" y="3626123"/>
                </a:lnTo>
                <a:close/>
                <a:moveTo>
                  <a:pt x="2462458" y="3597771"/>
                </a:moveTo>
                <a:lnTo>
                  <a:pt x="2462458" y="3605027"/>
                </a:lnTo>
                <a:cubicBezTo>
                  <a:pt x="2462458" y="3610682"/>
                  <a:pt x="2461547" y="3615277"/>
                  <a:pt x="2459724" y="3618812"/>
                </a:cubicBezTo>
                <a:cubicBezTo>
                  <a:pt x="2457900" y="3622346"/>
                  <a:pt x="2454812" y="3625342"/>
                  <a:pt x="2450459" y="3627797"/>
                </a:cubicBezTo>
                <a:cubicBezTo>
                  <a:pt x="2446106" y="3630253"/>
                  <a:pt x="2441399" y="3631481"/>
                  <a:pt x="2436339" y="3631481"/>
                </a:cubicBezTo>
                <a:cubicBezTo>
                  <a:pt x="2431502" y="3631481"/>
                  <a:pt x="2427837" y="3630346"/>
                  <a:pt x="2425344" y="3628076"/>
                </a:cubicBezTo>
                <a:cubicBezTo>
                  <a:pt x="2422851" y="3625807"/>
                  <a:pt x="2421605" y="3622886"/>
                  <a:pt x="2421605" y="3619314"/>
                </a:cubicBezTo>
                <a:cubicBezTo>
                  <a:pt x="2421605" y="3616189"/>
                  <a:pt x="2422870" y="3613398"/>
                  <a:pt x="2425400" y="3610942"/>
                </a:cubicBezTo>
                <a:cubicBezTo>
                  <a:pt x="2427856" y="3608561"/>
                  <a:pt x="2433697" y="3606143"/>
                  <a:pt x="2442925" y="3603687"/>
                </a:cubicBezTo>
                <a:cubicBezTo>
                  <a:pt x="2449696" y="3601976"/>
                  <a:pt x="2456207" y="3600004"/>
                  <a:pt x="2462458" y="3597771"/>
                </a:cubicBezTo>
                <a:close/>
                <a:moveTo>
                  <a:pt x="3785801" y="3581921"/>
                </a:moveTo>
                <a:lnTo>
                  <a:pt x="3785801" y="3606701"/>
                </a:lnTo>
                <a:lnTo>
                  <a:pt x="3902780" y="3606701"/>
                </a:lnTo>
                <a:lnTo>
                  <a:pt x="3902780" y="3581921"/>
                </a:lnTo>
                <a:close/>
                <a:moveTo>
                  <a:pt x="1074599" y="3568638"/>
                </a:moveTo>
                <a:lnTo>
                  <a:pt x="1096365" y="3568638"/>
                </a:lnTo>
                <a:lnTo>
                  <a:pt x="1096365" y="3620877"/>
                </a:lnTo>
                <a:lnTo>
                  <a:pt x="1063884" y="3620877"/>
                </a:lnTo>
                <a:cubicBezTo>
                  <a:pt x="1071027" y="3603427"/>
                  <a:pt x="1074599" y="3586461"/>
                  <a:pt x="1074599" y="3569981"/>
                </a:cubicBezTo>
                <a:close/>
                <a:moveTo>
                  <a:pt x="930013" y="3564062"/>
                </a:moveTo>
                <a:cubicBezTo>
                  <a:pt x="936264" y="3564062"/>
                  <a:pt x="941510" y="3566573"/>
                  <a:pt x="945751" y="3571596"/>
                </a:cubicBezTo>
                <a:cubicBezTo>
                  <a:pt x="949993" y="3576619"/>
                  <a:pt x="952114" y="3584265"/>
                  <a:pt x="952114" y="3594534"/>
                </a:cubicBezTo>
                <a:cubicBezTo>
                  <a:pt x="952114" y="3605547"/>
                  <a:pt x="950012" y="3613547"/>
                  <a:pt x="945807" y="3618533"/>
                </a:cubicBezTo>
                <a:cubicBezTo>
                  <a:pt x="941603" y="3623518"/>
                  <a:pt x="936226" y="3626011"/>
                  <a:pt x="929678" y="3626011"/>
                </a:cubicBezTo>
                <a:cubicBezTo>
                  <a:pt x="923204" y="3626011"/>
                  <a:pt x="917827" y="3623481"/>
                  <a:pt x="913549" y="3618421"/>
                </a:cubicBezTo>
                <a:cubicBezTo>
                  <a:pt x="909270" y="3613361"/>
                  <a:pt x="907130" y="3605547"/>
                  <a:pt x="907130" y="3594981"/>
                </a:cubicBezTo>
                <a:cubicBezTo>
                  <a:pt x="907130" y="3584563"/>
                  <a:pt x="909288" y="3576805"/>
                  <a:pt x="913604" y="3571708"/>
                </a:cubicBezTo>
                <a:cubicBezTo>
                  <a:pt x="917920" y="3566610"/>
                  <a:pt x="923390" y="3564062"/>
                  <a:pt x="930013" y="3564062"/>
                </a:cubicBezTo>
                <a:close/>
                <a:moveTo>
                  <a:pt x="615688" y="3564062"/>
                </a:moveTo>
                <a:cubicBezTo>
                  <a:pt x="621939" y="3564062"/>
                  <a:pt x="627185" y="3566573"/>
                  <a:pt x="631426" y="3571596"/>
                </a:cubicBezTo>
                <a:cubicBezTo>
                  <a:pt x="635668" y="3576619"/>
                  <a:pt x="637789" y="3584265"/>
                  <a:pt x="637789" y="3594534"/>
                </a:cubicBezTo>
                <a:cubicBezTo>
                  <a:pt x="637789" y="3605547"/>
                  <a:pt x="635686" y="3613547"/>
                  <a:pt x="631482" y="3618533"/>
                </a:cubicBezTo>
                <a:cubicBezTo>
                  <a:pt x="627278" y="3623518"/>
                  <a:pt x="621901" y="3626011"/>
                  <a:pt x="615353" y="3626011"/>
                </a:cubicBezTo>
                <a:cubicBezTo>
                  <a:pt x="608879" y="3626011"/>
                  <a:pt x="603502" y="3623481"/>
                  <a:pt x="599224" y="3618421"/>
                </a:cubicBezTo>
                <a:cubicBezTo>
                  <a:pt x="594945" y="3613361"/>
                  <a:pt x="592805" y="3605547"/>
                  <a:pt x="592805" y="3594981"/>
                </a:cubicBezTo>
                <a:cubicBezTo>
                  <a:pt x="592805" y="3584563"/>
                  <a:pt x="594963" y="3576805"/>
                  <a:pt x="599279" y="3571708"/>
                </a:cubicBezTo>
                <a:cubicBezTo>
                  <a:pt x="603595" y="3566610"/>
                  <a:pt x="609065" y="3564062"/>
                  <a:pt x="615688" y="3564062"/>
                </a:cubicBezTo>
                <a:close/>
                <a:moveTo>
                  <a:pt x="4521272" y="3559708"/>
                </a:moveTo>
                <a:cubicBezTo>
                  <a:pt x="4527523" y="3559708"/>
                  <a:pt x="4532565" y="3561606"/>
                  <a:pt x="4536397" y="3565401"/>
                </a:cubicBezTo>
                <a:cubicBezTo>
                  <a:pt x="4540229" y="3569196"/>
                  <a:pt x="4542592" y="3575484"/>
                  <a:pt x="4543485" y="3584265"/>
                </a:cubicBezTo>
                <a:lnTo>
                  <a:pt x="4498725" y="3584265"/>
                </a:lnTo>
                <a:cubicBezTo>
                  <a:pt x="4499469" y="3577196"/>
                  <a:pt x="4501218" y="3571875"/>
                  <a:pt x="4503971" y="3568303"/>
                </a:cubicBezTo>
                <a:cubicBezTo>
                  <a:pt x="4508287" y="3562573"/>
                  <a:pt x="4514054" y="3559708"/>
                  <a:pt x="4521272" y="3559708"/>
                </a:cubicBezTo>
                <a:close/>
                <a:moveTo>
                  <a:pt x="1968573" y="3559708"/>
                </a:moveTo>
                <a:cubicBezTo>
                  <a:pt x="1974823" y="3559708"/>
                  <a:pt x="1979865" y="3561606"/>
                  <a:pt x="1983697" y="3565401"/>
                </a:cubicBezTo>
                <a:cubicBezTo>
                  <a:pt x="1987530" y="3569196"/>
                  <a:pt x="1989893" y="3575484"/>
                  <a:pt x="1990785" y="3584265"/>
                </a:cubicBezTo>
                <a:lnTo>
                  <a:pt x="1946025" y="3584265"/>
                </a:lnTo>
                <a:cubicBezTo>
                  <a:pt x="1946769" y="3577196"/>
                  <a:pt x="1948518" y="3571875"/>
                  <a:pt x="1951271" y="3568303"/>
                </a:cubicBezTo>
                <a:cubicBezTo>
                  <a:pt x="1955588" y="3562573"/>
                  <a:pt x="1961355" y="3559708"/>
                  <a:pt x="1968573" y="3559708"/>
                </a:cubicBezTo>
                <a:close/>
                <a:moveTo>
                  <a:pt x="1444698" y="3559708"/>
                </a:moveTo>
                <a:cubicBezTo>
                  <a:pt x="1450948" y="3559708"/>
                  <a:pt x="1455990" y="3561606"/>
                  <a:pt x="1459822" y="3565401"/>
                </a:cubicBezTo>
                <a:cubicBezTo>
                  <a:pt x="1463655" y="3569196"/>
                  <a:pt x="1466017" y="3575484"/>
                  <a:pt x="1466910" y="3584265"/>
                </a:cubicBezTo>
                <a:lnTo>
                  <a:pt x="1422150" y="3584265"/>
                </a:lnTo>
                <a:cubicBezTo>
                  <a:pt x="1422894" y="3577196"/>
                  <a:pt x="1424643" y="3571875"/>
                  <a:pt x="1427397" y="3568303"/>
                </a:cubicBezTo>
                <a:cubicBezTo>
                  <a:pt x="1431712" y="3562573"/>
                  <a:pt x="1437479" y="3559708"/>
                  <a:pt x="1444698" y="3559708"/>
                </a:cubicBezTo>
                <a:close/>
                <a:moveTo>
                  <a:pt x="4598998" y="3535487"/>
                </a:moveTo>
                <a:lnTo>
                  <a:pt x="4598998" y="3568638"/>
                </a:lnTo>
                <a:lnTo>
                  <a:pt x="4631926" y="3568638"/>
                </a:lnTo>
                <a:lnTo>
                  <a:pt x="4631926" y="3654028"/>
                </a:lnTo>
                <a:lnTo>
                  <a:pt x="4677467" y="3654028"/>
                </a:lnTo>
                <a:lnTo>
                  <a:pt x="4677467" y="3568638"/>
                </a:lnTo>
                <a:lnTo>
                  <a:pt x="4710396" y="3568638"/>
                </a:lnTo>
                <a:lnTo>
                  <a:pt x="4710396" y="3535487"/>
                </a:lnTo>
                <a:close/>
                <a:moveTo>
                  <a:pt x="4306885" y="3535487"/>
                </a:moveTo>
                <a:lnTo>
                  <a:pt x="4306885" y="3609251"/>
                </a:lnTo>
                <a:cubicBezTo>
                  <a:pt x="4306885" y="3618341"/>
                  <a:pt x="4303834" y="3622886"/>
                  <a:pt x="4297732" y="3622886"/>
                </a:cubicBezTo>
                <a:cubicBezTo>
                  <a:pt x="4294905" y="3622886"/>
                  <a:pt x="4290812" y="3622067"/>
                  <a:pt x="4285454" y="3620430"/>
                </a:cubicBezTo>
                <a:lnTo>
                  <a:pt x="4285454" y="3654028"/>
                </a:lnTo>
                <a:cubicBezTo>
                  <a:pt x="4295500" y="3656335"/>
                  <a:pt x="4306848" y="3657488"/>
                  <a:pt x="4319499" y="3657488"/>
                </a:cubicBezTo>
                <a:cubicBezTo>
                  <a:pt x="4330661" y="3657488"/>
                  <a:pt x="4338939" y="3654285"/>
                  <a:pt x="4344334" y="3647877"/>
                </a:cubicBezTo>
                <a:cubicBezTo>
                  <a:pt x="4349729" y="3641469"/>
                  <a:pt x="4352427" y="3631634"/>
                  <a:pt x="4352427" y="3618372"/>
                </a:cubicBezTo>
                <a:lnTo>
                  <a:pt x="4352427" y="3568638"/>
                </a:lnTo>
                <a:lnTo>
                  <a:pt x="4386918" y="3568638"/>
                </a:lnTo>
                <a:lnTo>
                  <a:pt x="4386918" y="3654028"/>
                </a:lnTo>
                <a:lnTo>
                  <a:pt x="4432347" y="3654028"/>
                </a:lnTo>
                <a:lnTo>
                  <a:pt x="4432347" y="3535487"/>
                </a:lnTo>
                <a:close/>
                <a:moveTo>
                  <a:pt x="3257982" y="3535487"/>
                </a:moveTo>
                <a:lnTo>
                  <a:pt x="3257982" y="3654028"/>
                </a:lnTo>
                <a:lnTo>
                  <a:pt x="3303412" y="3654028"/>
                </a:lnTo>
                <a:lnTo>
                  <a:pt x="3303412" y="3535487"/>
                </a:lnTo>
                <a:close/>
                <a:moveTo>
                  <a:pt x="3126157" y="3535487"/>
                </a:moveTo>
                <a:lnTo>
                  <a:pt x="3126157" y="3654028"/>
                </a:lnTo>
                <a:lnTo>
                  <a:pt x="3193800" y="3654028"/>
                </a:lnTo>
                <a:cubicBezTo>
                  <a:pt x="3227956" y="3654028"/>
                  <a:pt x="3245034" y="3641378"/>
                  <a:pt x="3245034" y="3616077"/>
                </a:cubicBezTo>
                <a:cubicBezTo>
                  <a:pt x="3245034" y="3590479"/>
                  <a:pt x="3227509" y="3577679"/>
                  <a:pt x="3192460" y="3577679"/>
                </a:cubicBezTo>
                <a:lnTo>
                  <a:pt x="3171699" y="3577679"/>
                </a:lnTo>
                <a:lnTo>
                  <a:pt x="3171699" y="3535487"/>
                </a:lnTo>
                <a:close/>
                <a:moveTo>
                  <a:pt x="2998798" y="3535487"/>
                </a:moveTo>
                <a:lnTo>
                  <a:pt x="2998798" y="3568638"/>
                </a:lnTo>
                <a:lnTo>
                  <a:pt x="3031726" y="3568638"/>
                </a:lnTo>
                <a:lnTo>
                  <a:pt x="3031726" y="3654028"/>
                </a:lnTo>
                <a:lnTo>
                  <a:pt x="3077267" y="3654028"/>
                </a:lnTo>
                <a:lnTo>
                  <a:pt x="3077267" y="3568638"/>
                </a:lnTo>
                <a:lnTo>
                  <a:pt x="3110195" y="3568638"/>
                </a:lnTo>
                <a:lnTo>
                  <a:pt x="3110195" y="3535487"/>
                </a:lnTo>
                <a:close/>
                <a:moveTo>
                  <a:pt x="2697532" y="3535487"/>
                </a:moveTo>
                <a:lnTo>
                  <a:pt x="2697532" y="3654028"/>
                </a:lnTo>
                <a:lnTo>
                  <a:pt x="2740787" y="3654028"/>
                </a:lnTo>
                <a:lnTo>
                  <a:pt x="2785378" y="3595708"/>
                </a:lnTo>
                <a:lnTo>
                  <a:pt x="2785378" y="3654028"/>
                </a:lnTo>
                <a:lnTo>
                  <a:pt x="2828352" y="3654028"/>
                </a:lnTo>
                <a:lnTo>
                  <a:pt x="2828352" y="3535487"/>
                </a:lnTo>
                <a:lnTo>
                  <a:pt x="2785551" y="3535487"/>
                </a:lnTo>
                <a:lnTo>
                  <a:pt x="2740506" y="3594590"/>
                </a:lnTo>
                <a:lnTo>
                  <a:pt x="2740506" y="3535487"/>
                </a:lnTo>
                <a:close/>
                <a:moveTo>
                  <a:pt x="2544760" y="3535487"/>
                </a:moveTo>
                <a:lnTo>
                  <a:pt x="2544760" y="3609251"/>
                </a:lnTo>
                <a:cubicBezTo>
                  <a:pt x="2544760" y="3618341"/>
                  <a:pt x="2541709" y="3622886"/>
                  <a:pt x="2535607" y="3622886"/>
                </a:cubicBezTo>
                <a:cubicBezTo>
                  <a:pt x="2532780" y="3622886"/>
                  <a:pt x="2528687" y="3622067"/>
                  <a:pt x="2523329" y="3620430"/>
                </a:cubicBezTo>
                <a:lnTo>
                  <a:pt x="2523329" y="3654028"/>
                </a:lnTo>
                <a:cubicBezTo>
                  <a:pt x="2533375" y="3656335"/>
                  <a:pt x="2544723" y="3657488"/>
                  <a:pt x="2557373" y="3657488"/>
                </a:cubicBezTo>
                <a:cubicBezTo>
                  <a:pt x="2568535" y="3657488"/>
                  <a:pt x="2576814" y="3654285"/>
                  <a:pt x="2582209" y="3647877"/>
                </a:cubicBezTo>
                <a:cubicBezTo>
                  <a:pt x="2587604" y="3641469"/>
                  <a:pt x="2590302" y="3631634"/>
                  <a:pt x="2590302" y="3618372"/>
                </a:cubicBezTo>
                <a:lnTo>
                  <a:pt x="2590302" y="3568638"/>
                </a:lnTo>
                <a:lnTo>
                  <a:pt x="2624793" y="3568638"/>
                </a:lnTo>
                <a:lnTo>
                  <a:pt x="2624793" y="3654028"/>
                </a:lnTo>
                <a:lnTo>
                  <a:pt x="2670222" y="3654028"/>
                </a:lnTo>
                <a:lnTo>
                  <a:pt x="2670222" y="3535487"/>
                </a:lnTo>
                <a:close/>
                <a:moveTo>
                  <a:pt x="2221282" y="3535487"/>
                </a:moveTo>
                <a:lnTo>
                  <a:pt x="2221282" y="3654028"/>
                </a:lnTo>
                <a:lnTo>
                  <a:pt x="2264537" y="3654028"/>
                </a:lnTo>
                <a:lnTo>
                  <a:pt x="2309128" y="3595708"/>
                </a:lnTo>
                <a:lnTo>
                  <a:pt x="2309128" y="3654028"/>
                </a:lnTo>
                <a:lnTo>
                  <a:pt x="2352102" y="3654028"/>
                </a:lnTo>
                <a:lnTo>
                  <a:pt x="2352102" y="3535487"/>
                </a:lnTo>
                <a:lnTo>
                  <a:pt x="2309301" y="3535487"/>
                </a:lnTo>
                <a:lnTo>
                  <a:pt x="2264256" y="3594590"/>
                </a:lnTo>
                <a:lnTo>
                  <a:pt x="2264256" y="3535487"/>
                </a:lnTo>
                <a:close/>
                <a:moveTo>
                  <a:pt x="2057125" y="3535487"/>
                </a:moveTo>
                <a:lnTo>
                  <a:pt x="2057125" y="3654028"/>
                </a:lnTo>
                <a:lnTo>
                  <a:pt x="2168411" y="3654028"/>
                </a:lnTo>
                <a:lnTo>
                  <a:pt x="2168411" y="3687849"/>
                </a:lnTo>
                <a:lnTo>
                  <a:pt x="2200000" y="3687849"/>
                </a:lnTo>
                <a:lnTo>
                  <a:pt x="2200000" y="3620877"/>
                </a:lnTo>
                <a:lnTo>
                  <a:pt x="2182587" y="3620877"/>
                </a:lnTo>
                <a:lnTo>
                  <a:pt x="2182587" y="3535487"/>
                </a:lnTo>
                <a:lnTo>
                  <a:pt x="2137157" y="3535487"/>
                </a:lnTo>
                <a:lnTo>
                  <a:pt x="2137157" y="3620877"/>
                </a:lnTo>
                <a:lnTo>
                  <a:pt x="2102555" y="3620877"/>
                </a:lnTo>
                <a:lnTo>
                  <a:pt x="2102555" y="3535487"/>
                </a:lnTo>
                <a:close/>
                <a:moveTo>
                  <a:pt x="1752549" y="3535487"/>
                </a:moveTo>
                <a:lnTo>
                  <a:pt x="1752549" y="3654028"/>
                </a:lnTo>
                <a:lnTo>
                  <a:pt x="1797978" y="3654028"/>
                </a:lnTo>
                <a:lnTo>
                  <a:pt x="1797978" y="3568638"/>
                </a:lnTo>
                <a:lnTo>
                  <a:pt x="1832581" y="3568638"/>
                </a:lnTo>
                <a:lnTo>
                  <a:pt x="1832581" y="3654028"/>
                </a:lnTo>
                <a:lnTo>
                  <a:pt x="1878011" y="3654028"/>
                </a:lnTo>
                <a:lnTo>
                  <a:pt x="1878011" y="3535487"/>
                </a:lnTo>
                <a:close/>
                <a:moveTo>
                  <a:pt x="1305357" y="3535487"/>
                </a:moveTo>
                <a:lnTo>
                  <a:pt x="1305357" y="3654028"/>
                </a:lnTo>
                <a:lnTo>
                  <a:pt x="1350787" y="3654028"/>
                </a:lnTo>
                <a:lnTo>
                  <a:pt x="1350787" y="3535487"/>
                </a:lnTo>
                <a:close/>
                <a:moveTo>
                  <a:pt x="1173533" y="3535487"/>
                </a:moveTo>
                <a:lnTo>
                  <a:pt x="1173533" y="3654028"/>
                </a:lnTo>
                <a:lnTo>
                  <a:pt x="1241175" y="3654028"/>
                </a:lnTo>
                <a:cubicBezTo>
                  <a:pt x="1275331" y="3654028"/>
                  <a:pt x="1292409" y="3641378"/>
                  <a:pt x="1292409" y="3616077"/>
                </a:cubicBezTo>
                <a:cubicBezTo>
                  <a:pt x="1292409" y="3590479"/>
                  <a:pt x="1274885" y="3577679"/>
                  <a:pt x="1239836" y="3577679"/>
                </a:cubicBezTo>
                <a:lnTo>
                  <a:pt x="1219074" y="3577679"/>
                </a:lnTo>
                <a:lnTo>
                  <a:pt x="1219074" y="3535487"/>
                </a:lnTo>
                <a:close/>
                <a:moveTo>
                  <a:pt x="1031402" y="3535487"/>
                </a:moveTo>
                <a:lnTo>
                  <a:pt x="1031402" y="3562311"/>
                </a:lnTo>
                <a:cubicBezTo>
                  <a:pt x="1031402" y="3586452"/>
                  <a:pt x="1027235" y="3605974"/>
                  <a:pt x="1018900" y="3620877"/>
                </a:cubicBezTo>
                <a:lnTo>
                  <a:pt x="1007403" y="3620877"/>
                </a:lnTo>
                <a:lnTo>
                  <a:pt x="1007403" y="3687849"/>
                </a:lnTo>
                <a:lnTo>
                  <a:pt x="1038992" y="3687849"/>
                </a:lnTo>
                <a:lnTo>
                  <a:pt x="1038992" y="3654028"/>
                </a:lnTo>
                <a:lnTo>
                  <a:pt x="1122931" y="3654028"/>
                </a:lnTo>
                <a:lnTo>
                  <a:pt x="1122931" y="3687849"/>
                </a:lnTo>
                <a:lnTo>
                  <a:pt x="1154408" y="3687849"/>
                </a:lnTo>
                <a:lnTo>
                  <a:pt x="1154408" y="3620877"/>
                </a:lnTo>
                <a:lnTo>
                  <a:pt x="1141907" y="3620877"/>
                </a:lnTo>
                <a:lnTo>
                  <a:pt x="1141907" y="3535487"/>
                </a:lnTo>
                <a:close/>
                <a:moveTo>
                  <a:pt x="715961" y="3535487"/>
                </a:moveTo>
                <a:lnTo>
                  <a:pt x="715961" y="3609251"/>
                </a:lnTo>
                <a:cubicBezTo>
                  <a:pt x="715961" y="3618341"/>
                  <a:pt x="712910" y="3622886"/>
                  <a:pt x="706808" y="3622886"/>
                </a:cubicBezTo>
                <a:cubicBezTo>
                  <a:pt x="703980" y="3622886"/>
                  <a:pt x="699887" y="3622067"/>
                  <a:pt x="694529" y="3620430"/>
                </a:cubicBezTo>
                <a:lnTo>
                  <a:pt x="694529" y="3654028"/>
                </a:lnTo>
                <a:cubicBezTo>
                  <a:pt x="704575" y="3656335"/>
                  <a:pt x="715923" y="3657488"/>
                  <a:pt x="728574" y="3657488"/>
                </a:cubicBezTo>
                <a:cubicBezTo>
                  <a:pt x="739736" y="3657488"/>
                  <a:pt x="748014" y="3654285"/>
                  <a:pt x="753410" y="3647877"/>
                </a:cubicBezTo>
                <a:cubicBezTo>
                  <a:pt x="758804" y="3641469"/>
                  <a:pt x="761502" y="3631634"/>
                  <a:pt x="761502" y="3618372"/>
                </a:cubicBezTo>
                <a:lnTo>
                  <a:pt x="761502" y="3568638"/>
                </a:lnTo>
                <a:lnTo>
                  <a:pt x="795993" y="3568638"/>
                </a:lnTo>
                <a:lnTo>
                  <a:pt x="795993" y="3654028"/>
                </a:lnTo>
                <a:lnTo>
                  <a:pt x="841423" y="3654028"/>
                </a:lnTo>
                <a:lnTo>
                  <a:pt x="841423" y="3535487"/>
                </a:lnTo>
                <a:close/>
                <a:moveTo>
                  <a:pt x="4519375" y="3532808"/>
                </a:moveTo>
                <a:cubicBezTo>
                  <a:pt x="4498464" y="3532808"/>
                  <a:pt x="4482075" y="3538538"/>
                  <a:pt x="4470206" y="3549997"/>
                </a:cubicBezTo>
                <a:cubicBezTo>
                  <a:pt x="4458337" y="3561457"/>
                  <a:pt x="4452402" y="3576452"/>
                  <a:pt x="4452402" y="3594981"/>
                </a:cubicBezTo>
                <a:cubicBezTo>
                  <a:pt x="4452402" y="3608003"/>
                  <a:pt x="4455360" y="3619333"/>
                  <a:pt x="4461276" y="3628969"/>
                </a:cubicBezTo>
                <a:cubicBezTo>
                  <a:pt x="4467192" y="3638606"/>
                  <a:pt x="4474652" y="3645638"/>
                  <a:pt x="4483656" y="3650066"/>
                </a:cubicBezTo>
                <a:cubicBezTo>
                  <a:pt x="4492660" y="3654493"/>
                  <a:pt x="4505013" y="3656707"/>
                  <a:pt x="4520714" y="3656707"/>
                </a:cubicBezTo>
                <a:cubicBezTo>
                  <a:pt x="4538797" y="3656707"/>
                  <a:pt x="4552675" y="3654121"/>
                  <a:pt x="4562349" y="3648949"/>
                </a:cubicBezTo>
                <a:cubicBezTo>
                  <a:pt x="4572023" y="3643778"/>
                  <a:pt x="4580283" y="3635239"/>
                  <a:pt x="4587129" y="3623332"/>
                </a:cubicBezTo>
                <a:lnTo>
                  <a:pt x="4542369" y="3619202"/>
                </a:lnTo>
                <a:cubicBezTo>
                  <a:pt x="4539541" y="3622774"/>
                  <a:pt x="4536899" y="3625267"/>
                  <a:pt x="4534444" y="3626681"/>
                </a:cubicBezTo>
                <a:cubicBezTo>
                  <a:pt x="4530425" y="3628913"/>
                  <a:pt x="4526184" y="3630030"/>
                  <a:pt x="4521719" y="3630030"/>
                </a:cubicBezTo>
                <a:cubicBezTo>
                  <a:pt x="4514649" y="3630030"/>
                  <a:pt x="4508920" y="3627462"/>
                  <a:pt x="4504529" y="3622328"/>
                </a:cubicBezTo>
                <a:cubicBezTo>
                  <a:pt x="4501404" y="3618756"/>
                  <a:pt x="4499432" y="3613324"/>
                  <a:pt x="4498613" y="3606031"/>
                </a:cubicBezTo>
                <a:lnTo>
                  <a:pt x="4589696" y="3606031"/>
                </a:lnTo>
                <a:lnTo>
                  <a:pt x="4589696" y="3600897"/>
                </a:lnTo>
                <a:cubicBezTo>
                  <a:pt x="4589696" y="3585270"/>
                  <a:pt x="4587129" y="3572582"/>
                  <a:pt x="4581994" y="3562834"/>
                </a:cubicBezTo>
                <a:cubicBezTo>
                  <a:pt x="4576860" y="3553086"/>
                  <a:pt x="4569381" y="3545644"/>
                  <a:pt x="4559558" y="3540510"/>
                </a:cubicBezTo>
                <a:cubicBezTo>
                  <a:pt x="4549736" y="3535375"/>
                  <a:pt x="4536341" y="3532808"/>
                  <a:pt x="4519375" y="3532808"/>
                </a:cubicBezTo>
                <a:close/>
                <a:moveTo>
                  <a:pt x="2921519" y="3532808"/>
                </a:moveTo>
                <a:cubicBezTo>
                  <a:pt x="2907678" y="3532808"/>
                  <a:pt x="2896329" y="3534629"/>
                  <a:pt x="2887474" y="3538272"/>
                </a:cubicBezTo>
                <a:cubicBezTo>
                  <a:pt x="2881893" y="3540576"/>
                  <a:pt x="2876461" y="3544089"/>
                  <a:pt x="2871177" y="3548811"/>
                </a:cubicBezTo>
                <a:cubicBezTo>
                  <a:pt x="2865894" y="3553532"/>
                  <a:pt x="2861727" y="3558866"/>
                  <a:pt x="2858676" y="3564813"/>
                </a:cubicBezTo>
                <a:cubicBezTo>
                  <a:pt x="2854509" y="3572917"/>
                  <a:pt x="2852425" y="3583066"/>
                  <a:pt x="2852425" y="3595260"/>
                </a:cubicBezTo>
                <a:cubicBezTo>
                  <a:pt x="2852425" y="3606932"/>
                  <a:pt x="2854137" y="3616300"/>
                  <a:pt x="2857560" y="3623363"/>
                </a:cubicBezTo>
                <a:cubicBezTo>
                  <a:pt x="2860983" y="3630426"/>
                  <a:pt x="2865708" y="3636578"/>
                  <a:pt x="2871736" y="3641820"/>
                </a:cubicBezTo>
                <a:cubicBezTo>
                  <a:pt x="2877763" y="3647061"/>
                  <a:pt x="2884963" y="3650853"/>
                  <a:pt x="2893334" y="3653195"/>
                </a:cubicBezTo>
                <a:cubicBezTo>
                  <a:pt x="2901706" y="3655536"/>
                  <a:pt x="2912180" y="3656707"/>
                  <a:pt x="2924756" y="3656707"/>
                </a:cubicBezTo>
                <a:cubicBezTo>
                  <a:pt x="2937778" y="3656707"/>
                  <a:pt x="2948512" y="3654884"/>
                  <a:pt x="2956958" y="3651238"/>
                </a:cubicBezTo>
                <a:cubicBezTo>
                  <a:pt x="2965404" y="3647591"/>
                  <a:pt x="2972343" y="3642475"/>
                  <a:pt x="2977776" y="3635890"/>
                </a:cubicBezTo>
                <a:cubicBezTo>
                  <a:pt x="2983208" y="3629304"/>
                  <a:pt x="2987115" y="3621509"/>
                  <a:pt x="2989496" y="3612505"/>
                </a:cubicBezTo>
                <a:lnTo>
                  <a:pt x="2946298" y="3607594"/>
                </a:lnTo>
                <a:cubicBezTo>
                  <a:pt x="2944289" y="3613919"/>
                  <a:pt x="2941257" y="3618607"/>
                  <a:pt x="2937201" y="3621658"/>
                </a:cubicBezTo>
                <a:cubicBezTo>
                  <a:pt x="2933146" y="3624709"/>
                  <a:pt x="2928141" y="3626235"/>
                  <a:pt x="2922188" y="3626235"/>
                </a:cubicBezTo>
                <a:cubicBezTo>
                  <a:pt x="2915045" y="3626235"/>
                  <a:pt x="2909166" y="3623709"/>
                  <a:pt x="2904552" y="3618658"/>
                </a:cubicBezTo>
                <a:cubicBezTo>
                  <a:pt x="2899939" y="3613607"/>
                  <a:pt x="2897632" y="3606217"/>
                  <a:pt x="2897632" y="3596486"/>
                </a:cubicBezTo>
                <a:cubicBezTo>
                  <a:pt x="2897632" y="3585566"/>
                  <a:pt x="2899957" y="3577413"/>
                  <a:pt x="2904608" y="3572028"/>
                </a:cubicBezTo>
                <a:cubicBezTo>
                  <a:pt x="2909259" y="3566643"/>
                  <a:pt x="2915342" y="3563950"/>
                  <a:pt x="2922858" y="3563950"/>
                </a:cubicBezTo>
                <a:cubicBezTo>
                  <a:pt x="2928811" y="3563950"/>
                  <a:pt x="2933555" y="3565234"/>
                  <a:pt x="2937090" y="3567801"/>
                </a:cubicBezTo>
                <a:cubicBezTo>
                  <a:pt x="2940624" y="3570368"/>
                  <a:pt x="2943061" y="3574182"/>
                  <a:pt x="2944401" y="3579242"/>
                </a:cubicBezTo>
                <a:lnTo>
                  <a:pt x="2987152" y="3573549"/>
                </a:lnTo>
                <a:cubicBezTo>
                  <a:pt x="2983059" y="3560229"/>
                  <a:pt x="2975934" y="3550109"/>
                  <a:pt x="2965776" y="3543188"/>
                </a:cubicBezTo>
                <a:cubicBezTo>
                  <a:pt x="2955619" y="3536268"/>
                  <a:pt x="2940866" y="3532808"/>
                  <a:pt x="2921519" y="3532808"/>
                </a:cubicBezTo>
                <a:close/>
                <a:moveTo>
                  <a:pt x="2440915" y="3532808"/>
                </a:moveTo>
                <a:cubicBezTo>
                  <a:pt x="2432432" y="3532808"/>
                  <a:pt x="2424544" y="3533440"/>
                  <a:pt x="2417252" y="3534705"/>
                </a:cubicBezTo>
                <a:cubicBezTo>
                  <a:pt x="2409959" y="3535970"/>
                  <a:pt x="2404229" y="3537756"/>
                  <a:pt x="2400062" y="3540063"/>
                </a:cubicBezTo>
                <a:cubicBezTo>
                  <a:pt x="2394258" y="3543263"/>
                  <a:pt x="2389812" y="3547039"/>
                  <a:pt x="2386723" y="3551393"/>
                </a:cubicBezTo>
                <a:cubicBezTo>
                  <a:pt x="2383635" y="3555746"/>
                  <a:pt x="2381273" y="3561718"/>
                  <a:pt x="2379635" y="3569308"/>
                </a:cubicBezTo>
                <a:lnTo>
                  <a:pt x="2423056" y="3573884"/>
                </a:lnTo>
                <a:cubicBezTo>
                  <a:pt x="2424842" y="3568750"/>
                  <a:pt x="2427186" y="3565252"/>
                  <a:pt x="2430088" y="3563392"/>
                </a:cubicBezTo>
                <a:cubicBezTo>
                  <a:pt x="2433809" y="3561011"/>
                  <a:pt x="2439390" y="3559820"/>
                  <a:pt x="2446831" y="3559820"/>
                </a:cubicBezTo>
                <a:cubicBezTo>
                  <a:pt x="2452636" y="3559820"/>
                  <a:pt x="2456691" y="3560936"/>
                  <a:pt x="2458998" y="3563169"/>
                </a:cubicBezTo>
                <a:cubicBezTo>
                  <a:pt x="2461305" y="3565401"/>
                  <a:pt x="2462458" y="3569308"/>
                  <a:pt x="2462458" y="3574889"/>
                </a:cubicBezTo>
                <a:cubicBezTo>
                  <a:pt x="2456803" y="3577121"/>
                  <a:pt x="2451445" y="3578926"/>
                  <a:pt x="2446385" y="3580302"/>
                </a:cubicBezTo>
                <a:cubicBezTo>
                  <a:pt x="2441325" y="3581679"/>
                  <a:pt x="2430274" y="3584079"/>
                  <a:pt x="2413233" y="3587502"/>
                </a:cubicBezTo>
                <a:cubicBezTo>
                  <a:pt x="2399020" y="3590330"/>
                  <a:pt x="2389272" y="3594646"/>
                  <a:pt x="2383989" y="3600450"/>
                </a:cubicBezTo>
                <a:cubicBezTo>
                  <a:pt x="2378705" y="3606254"/>
                  <a:pt x="2376064" y="3613659"/>
                  <a:pt x="2376064" y="3622663"/>
                </a:cubicBezTo>
                <a:cubicBezTo>
                  <a:pt x="2376064" y="3632262"/>
                  <a:pt x="2379728" y="3640336"/>
                  <a:pt x="2387058" y="3646884"/>
                </a:cubicBezTo>
                <a:cubicBezTo>
                  <a:pt x="2394388" y="3653433"/>
                  <a:pt x="2405122" y="3656707"/>
                  <a:pt x="2419261" y="3656707"/>
                </a:cubicBezTo>
                <a:cubicBezTo>
                  <a:pt x="2429902" y="3656707"/>
                  <a:pt x="2439241" y="3655070"/>
                  <a:pt x="2447278" y="3651796"/>
                </a:cubicBezTo>
                <a:cubicBezTo>
                  <a:pt x="2453156" y="3649340"/>
                  <a:pt x="2459072" y="3645247"/>
                  <a:pt x="2465026" y="3639517"/>
                </a:cubicBezTo>
                <a:cubicBezTo>
                  <a:pt x="2465546" y="3642941"/>
                  <a:pt x="2466067" y="3645452"/>
                  <a:pt x="2466588" y="3647052"/>
                </a:cubicBezTo>
                <a:cubicBezTo>
                  <a:pt x="2467109" y="3648652"/>
                  <a:pt x="2468225" y="3650977"/>
                  <a:pt x="2469937" y="3654028"/>
                </a:cubicBezTo>
                <a:lnTo>
                  <a:pt x="2512576" y="3654028"/>
                </a:lnTo>
                <a:cubicBezTo>
                  <a:pt x="2510195" y="3649117"/>
                  <a:pt x="2508651" y="3645080"/>
                  <a:pt x="2507944" y="3641917"/>
                </a:cubicBezTo>
                <a:cubicBezTo>
                  <a:pt x="2507237" y="3638755"/>
                  <a:pt x="2506883" y="3634383"/>
                  <a:pt x="2506883" y="3628802"/>
                </a:cubicBezTo>
                <a:lnTo>
                  <a:pt x="2506883" y="3576452"/>
                </a:lnTo>
                <a:cubicBezTo>
                  <a:pt x="2506883" y="3570871"/>
                  <a:pt x="2505767" y="3565010"/>
                  <a:pt x="2503535" y="3558871"/>
                </a:cubicBezTo>
                <a:cubicBezTo>
                  <a:pt x="2501302" y="3552732"/>
                  <a:pt x="2498251" y="3547988"/>
                  <a:pt x="2494382" y="3544640"/>
                </a:cubicBezTo>
                <a:cubicBezTo>
                  <a:pt x="2488875" y="3539803"/>
                  <a:pt x="2481992" y="3536621"/>
                  <a:pt x="2473732" y="3535096"/>
                </a:cubicBezTo>
                <a:cubicBezTo>
                  <a:pt x="2465472" y="3533570"/>
                  <a:pt x="2454533" y="3532808"/>
                  <a:pt x="2440915" y="3532808"/>
                </a:cubicBezTo>
                <a:close/>
                <a:moveTo>
                  <a:pt x="1966675" y="3532808"/>
                </a:moveTo>
                <a:cubicBezTo>
                  <a:pt x="1945765" y="3532808"/>
                  <a:pt x="1929375" y="3538538"/>
                  <a:pt x="1917506" y="3549997"/>
                </a:cubicBezTo>
                <a:cubicBezTo>
                  <a:pt x="1905637" y="3561457"/>
                  <a:pt x="1899702" y="3576452"/>
                  <a:pt x="1899702" y="3594981"/>
                </a:cubicBezTo>
                <a:cubicBezTo>
                  <a:pt x="1899702" y="3608003"/>
                  <a:pt x="1902661" y="3619333"/>
                  <a:pt x="1908577" y="3628969"/>
                </a:cubicBezTo>
                <a:cubicBezTo>
                  <a:pt x="1914492" y="3638606"/>
                  <a:pt x="1921952" y="3645638"/>
                  <a:pt x="1930956" y="3650066"/>
                </a:cubicBezTo>
                <a:cubicBezTo>
                  <a:pt x="1939960" y="3654493"/>
                  <a:pt x="1952313" y="3656707"/>
                  <a:pt x="1968014" y="3656707"/>
                </a:cubicBezTo>
                <a:cubicBezTo>
                  <a:pt x="1986097" y="3656707"/>
                  <a:pt x="1999975" y="3654121"/>
                  <a:pt x="2009649" y="3648949"/>
                </a:cubicBezTo>
                <a:cubicBezTo>
                  <a:pt x="2019323" y="3643778"/>
                  <a:pt x="2027583" y="3635239"/>
                  <a:pt x="2034429" y="3623332"/>
                </a:cubicBezTo>
                <a:lnTo>
                  <a:pt x="1989669" y="3619202"/>
                </a:lnTo>
                <a:cubicBezTo>
                  <a:pt x="1986841" y="3622774"/>
                  <a:pt x="1984200" y="3625267"/>
                  <a:pt x="1981744" y="3626681"/>
                </a:cubicBezTo>
                <a:cubicBezTo>
                  <a:pt x="1977725" y="3628913"/>
                  <a:pt x="1973484" y="3630030"/>
                  <a:pt x="1969019" y="3630030"/>
                </a:cubicBezTo>
                <a:cubicBezTo>
                  <a:pt x="1961950" y="3630030"/>
                  <a:pt x="1956220" y="3627462"/>
                  <a:pt x="1951829" y="3622328"/>
                </a:cubicBezTo>
                <a:cubicBezTo>
                  <a:pt x="1948704" y="3618756"/>
                  <a:pt x="1946732" y="3613324"/>
                  <a:pt x="1945913" y="3606031"/>
                </a:cubicBezTo>
                <a:lnTo>
                  <a:pt x="2036996" y="3606031"/>
                </a:lnTo>
                <a:lnTo>
                  <a:pt x="2036996" y="3600897"/>
                </a:lnTo>
                <a:cubicBezTo>
                  <a:pt x="2036996" y="3585270"/>
                  <a:pt x="2034429" y="3572582"/>
                  <a:pt x="2029295" y="3562834"/>
                </a:cubicBezTo>
                <a:cubicBezTo>
                  <a:pt x="2024160" y="3553086"/>
                  <a:pt x="2016681" y="3545644"/>
                  <a:pt x="2006859" y="3540510"/>
                </a:cubicBezTo>
                <a:cubicBezTo>
                  <a:pt x="1997036" y="3535375"/>
                  <a:pt x="1983642" y="3532808"/>
                  <a:pt x="1966675" y="3532808"/>
                </a:cubicBezTo>
                <a:close/>
                <a:moveTo>
                  <a:pt x="1664219" y="3532808"/>
                </a:moveTo>
                <a:cubicBezTo>
                  <a:pt x="1650378" y="3532808"/>
                  <a:pt x="1639030" y="3534629"/>
                  <a:pt x="1630175" y="3538272"/>
                </a:cubicBezTo>
                <a:cubicBezTo>
                  <a:pt x="1624594" y="3540576"/>
                  <a:pt x="1619162" y="3544089"/>
                  <a:pt x="1613878" y="3548811"/>
                </a:cubicBezTo>
                <a:cubicBezTo>
                  <a:pt x="1608595" y="3553532"/>
                  <a:pt x="1604427" y="3558866"/>
                  <a:pt x="1601377" y="3564813"/>
                </a:cubicBezTo>
                <a:cubicBezTo>
                  <a:pt x="1597209" y="3572917"/>
                  <a:pt x="1595126" y="3583066"/>
                  <a:pt x="1595126" y="3595260"/>
                </a:cubicBezTo>
                <a:cubicBezTo>
                  <a:pt x="1595126" y="3606932"/>
                  <a:pt x="1596837" y="3616300"/>
                  <a:pt x="1600260" y="3623363"/>
                </a:cubicBezTo>
                <a:cubicBezTo>
                  <a:pt x="1603683" y="3630426"/>
                  <a:pt x="1608409" y="3636578"/>
                  <a:pt x="1614436" y="3641820"/>
                </a:cubicBezTo>
                <a:cubicBezTo>
                  <a:pt x="1620464" y="3647061"/>
                  <a:pt x="1627663" y="3650853"/>
                  <a:pt x="1636035" y="3653195"/>
                </a:cubicBezTo>
                <a:cubicBezTo>
                  <a:pt x="1644406" y="3655536"/>
                  <a:pt x="1654880" y="3656707"/>
                  <a:pt x="1667456" y="3656707"/>
                </a:cubicBezTo>
                <a:cubicBezTo>
                  <a:pt x="1680479" y="3656707"/>
                  <a:pt x="1691213" y="3654884"/>
                  <a:pt x="1699659" y="3651238"/>
                </a:cubicBezTo>
                <a:cubicBezTo>
                  <a:pt x="1708105" y="3647591"/>
                  <a:pt x="1715044" y="3642475"/>
                  <a:pt x="1720476" y="3635890"/>
                </a:cubicBezTo>
                <a:cubicBezTo>
                  <a:pt x="1725908" y="3629304"/>
                  <a:pt x="1729815" y="3621509"/>
                  <a:pt x="1732196" y="3612505"/>
                </a:cubicBezTo>
                <a:lnTo>
                  <a:pt x="1688999" y="3607594"/>
                </a:lnTo>
                <a:cubicBezTo>
                  <a:pt x="1686990" y="3613919"/>
                  <a:pt x="1683957" y="3618607"/>
                  <a:pt x="1679902" y="3621658"/>
                </a:cubicBezTo>
                <a:cubicBezTo>
                  <a:pt x="1675846" y="3624709"/>
                  <a:pt x="1670842" y="3626235"/>
                  <a:pt x="1664889" y="3626235"/>
                </a:cubicBezTo>
                <a:cubicBezTo>
                  <a:pt x="1657745" y="3626235"/>
                  <a:pt x="1651866" y="3623709"/>
                  <a:pt x="1647253" y="3618658"/>
                </a:cubicBezTo>
                <a:cubicBezTo>
                  <a:pt x="1642639" y="3613607"/>
                  <a:pt x="1640332" y="3606217"/>
                  <a:pt x="1640332" y="3596486"/>
                </a:cubicBezTo>
                <a:cubicBezTo>
                  <a:pt x="1640332" y="3585566"/>
                  <a:pt x="1642658" y="3577413"/>
                  <a:pt x="1647309" y="3572028"/>
                </a:cubicBezTo>
                <a:cubicBezTo>
                  <a:pt x="1651959" y="3566643"/>
                  <a:pt x="1658043" y="3563950"/>
                  <a:pt x="1665559" y="3563950"/>
                </a:cubicBezTo>
                <a:cubicBezTo>
                  <a:pt x="1671512" y="3563950"/>
                  <a:pt x="1676256" y="3565234"/>
                  <a:pt x="1679790" y="3567801"/>
                </a:cubicBezTo>
                <a:cubicBezTo>
                  <a:pt x="1683325" y="3570368"/>
                  <a:pt x="1685762" y="3574182"/>
                  <a:pt x="1687102" y="3579242"/>
                </a:cubicBezTo>
                <a:lnTo>
                  <a:pt x="1729852" y="3573549"/>
                </a:lnTo>
                <a:cubicBezTo>
                  <a:pt x="1725760" y="3560229"/>
                  <a:pt x="1718635" y="3550109"/>
                  <a:pt x="1708477" y="3543188"/>
                </a:cubicBezTo>
                <a:cubicBezTo>
                  <a:pt x="1698319" y="3536268"/>
                  <a:pt x="1683567" y="3532808"/>
                  <a:pt x="1664219" y="3532808"/>
                </a:cubicBezTo>
                <a:close/>
                <a:moveTo>
                  <a:pt x="1442800" y="3532808"/>
                </a:moveTo>
                <a:cubicBezTo>
                  <a:pt x="1421890" y="3532808"/>
                  <a:pt x="1405500" y="3538538"/>
                  <a:pt x="1393631" y="3549997"/>
                </a:cubicBezTo>
                <a:cubicBezTo>
                  <a:pt x="1381762" y="3561457"/>
                  <a:pt x="1375827" y="3576452"/>
                  <a:pt x="1375827" y="3594981"/>
                </a:cubicBezTo>
                <a:cubicBezTo>
                  <a:pt x="1375827" y="3608003"/>
                  <a:pt x="1378786" y="3619333"/>
                  <a:pt x="1384701" y="3628969"/>
                </a:cubicBezTo>
                <a:cubicBezTo>
                  <a:pt x="1390617" y="3638606"/>
                  <a:pt x="1398077" y="3645638"/>
                  <a:pt x="1407081" y="3650066"/>
                </a:cubicBezTo>
                <a:cubicBezTo>
                  <a:pt x="1416085" y="3654493"/>
                  <a:pt x="1428438" y="3656707"/>
                  <a:pt x="1444140" y="3656707"/>
                </a:cubicBezTo>
                <a:cubicBezTo>
                  <a:pt x="1462222" y="3656707"/>
                  <a:pt x="1476101" y="3654121"/>
                  <a:pt x="1485774" y="3648949"/>
                </a:cubicBezTo>
                <a:cubicBezTo>
                  <a:pt x="1495448" y="3643778"/>
                  <a:pt x="1503708" y="3635239"/>
                  <a:pt x="1510554" y="3623332"/>
                </a:cubicBezTo>
                <a:lnTo>
                  <a:pt x="1465794" y="3619202"/>
                </a:lnTo>
                <a:cubicBezTo>
                  <a:pt x="1462966" y="3622774"/>
                  <a:pt x="1460325" y="3625267"/>
                  <a:pt x="1457869" y="3626681"/>
                </a:cubicBezTo>
                <a:cubicBezTo>
                  <a:pt x="1453851" y="3628913"/>
                  <a:pt x="1449609" y="3630030"/>
                  <a:pt x="1445144" y="3630030"/>
                </a:cubicBezTo>
                <a:cubicBezTo>
                  <a:pt x="1438075" y="3630030"/>
                  <a:pt x="1432345" y="3627462"/>
                  <a:pt x="1427954" y="3622328"/>
                </a:cubicBezTo>
                <a:cubicBezTo>
                  <a:pt x="1424829" y="3618756"/>
                  <a:pt x="1422857" y="3613324"/>
                  <a:pt x="1422038" y="3606031"/>
                </a:cubicBezTo>
                <a:lnTo>
                  <a:pt x="1513121" y="3606031"/>
                </a:lnTo>
                <a:lnTo>
                  <a:pt x="1513121" y="3600897"/>
                </a:lnTo>
                <a:cubicBezTo>
                  <a:pt x="1513121" y="3585270"/>
                  <a:pt x="1510554" y="3572582"/>
                  <a:pt x="1505419" y="3562834"/>
                </a:cubicBezTo>
                <a:cubicBezTo>
                  <a:pt x="1500285" y="3553086"/>
                  <a:pt x="1492806" y="3545644"/>
                  <a:pt x="1482984" y="3540510"/>
                </a:cubicBezTo>
                <a:cubicBezTo>
                  <a:pt x="1473161" y="3535375"/>
                  <a:pt x="1459767" y="3532808"/>
                  <a:pt x="1442800" y="3532808"/>
                </a:cubicBezTo>
                <a:close/>
                <a:moveTo>
                  <a:pt x="929343" y="3532808"/>
                </a:moveTo>
                <a:cubicBezTo>
                  <a:pt x="908582" y="3532808"/>
                  <a:pt x="892099" y="3538668"/>
                  <a:pt x="879895" y="3550388"/>
                </a:cubicBezTo>
                <a:cubicBezTo>
                  <a:pt x="867691" y="3562108"/>
                  <a:pt x="861589" y="3577010"/>
                  <a:pt x="861589" y="3595092"/>
                </a:cubicBezTo>
                <a:cubicBezTo>
                  <a:pt x="861589" y="3614514"/>
                  <a:pt x="868807" y="3630216"/>
                  <a:pt x="883244" y="3642196"/>
                </a:cubicBezTo>
                <a:cubicBezTo>
                  <a:pt x="895001" y="3651870"/>
                  <a:pt x="910405" y="3656707"/>
                  <a:pt x="929455" y="3656707"/>
                </a:cubicBezTo>
                <a:cubicBezTo>
                  <a:pt x="950811" y="3656707"/>
                  <a:pt x="967536" y="3650884"/>
                  <a:pt x="979628" y="3639238"/>
                </a:cubicBezTo>
                <a:cubicBezTo>
                  <a:pt x="991721" y="3627593"/>
                  <a:pt x="997767" y="3612654"/>
                  <a:pt x="997767" y="3594423"/>
                </a:cubicBezTo>
                <a:cubicBezTo>
                  <a:pt x="997767" y="3578200"/>
                  <a:pt x="992892" y="3564545"/>
                  <a:pt x="983144" y="3553458"/>
                </a:cubicBezTo>
                <a:cubicBezTo>
                  <a:pt x="971015" y="3539691"/>
                  <a:pt x="953081" y="3532808"/>
                  <a:pt x="929343" y="3532808"/>
                </a:cubicBezTo>
                <a:close/>
                <a:moveTo>
                  <a:pt x="615018" y="3532808"/>
                </a:moveTo>
                <a:cubicBezTo>
                  <a:pt x="594256" y="3532808"/>
                  <a:pt x="577774" y="3538668"/>
                  <a:pt x="565570" y="3550388"/>
                </a:cubicBezTo>
                <a:cubicBezTo>
                  <a:pt x="553366" y="3562108"/>
                  <a:pt x="547264" y="3577010"/>
                  <a:pt x="547264" y="3595092"/>
                </a:cubicBezTo>
                <a:cubicBezTo>
                  <a:pt x="547264" y="3614514"/>
                  <a:pt x="554482" y="3630216"/>
                  <a:pt x="568918" y="3642196"/>
                </a:cubicBezTo>
                <a:cubicBezTo>
                  <a:pt x="580676" y="3651870"/>
                  <a:pt x="596080" y="3656707"/>
                  <a:pt x="615129" y="3656707"/>
                </a:cubicBezTo>
                <a:cubicBezTo>
                  <a:pt x="636486" y="3656707"/>
                  <a:pt x="653211" y="3650884"/>
                  <a:pt x="665303" y="3639238"/>
                </a:cubicBezTo>
                <a:cubicBezTo>
                  <a:pt x="677396" y="3627593"/>
                  <a:pt x="683442" y="3612654"/>
                  <a:pt x="683442" y="3594423"/>
                </a:cubicBezTo>
                <a:cubicBezTo>
                  <a:pt x="683442" y="3578200"/>
                  <a:pt x="678567" y="3564545"/>
                  <a:pt x="668819" y="3553458"/>
                </a:cubicBezTo>
                <a:cubicBezTo>
                  <a:pt x="656690" y="3539691"/>
                  <a:pt x="638756" y="3532808"/>
                  <a:pt x="615018" y="3532808"/>
                </a:cubicBezTo>
                <a:close/>
                <a:moveTo>
                  <a:pt x="4081634" y="3490392"/>
                </a:moveTo>
                <a:lnTo>
                  <a:pt x="4067235" y="3578349"/>
                </a:lnTo>
                <a:lnTo>
                  <a:pt x="4105967" y="3583930"/>
                </a:lnTo>
                <a:cubicBezTo>
                  <a:pt x="4109614" y="3579837"/>
                  <a:pt x="4112962" y="3577010"/>
                  <a:pt x="4116013" y="3575447"/>
                </a:cubicBezTo>
                <a:cubicBezTo>
                  <a:pt x="4120106" y="3573289"/>
                  <a:pt x="4124348" y="3572210"/>
                  <a:pt x="4128738" y="3572210"/>
                </a:cubicBezTo>
                <a:cubicBezTo>
                  <a:pt x="4135658" y="3572210"/>
                  <a:pt x="4141202" y="3574480"/>
                  <a:pt x="4145369" y="3579019"/>
                </a:cubicBezTo>
                <a:cubicBezTo>
                  <a:pt x="4149537" y="3583558"/>
                  <a:pt x="4151620" y="3590702"/>
                  <a:pt x="4151620" y="3600450"/>
                </a:cubicBezTo>
                <a:cubicBezTo>
                  <a:pt x="4151620" y="3609975"/>
                  <a:pt x="4149555" y="3617137"/>
                  <a:pt x="4145425" y="3621937"/>
                </a:cubicBezTo>
                <a:cubicBezTo>
                  <a:pt x="4141295" y="3626737"/>
                  <a:pt x="4136068" y="3629137"/>
                  <a:pt x="4129743" y="3629137"/>
                </a:cubicBezTo>
                <a:cubicBezTo>
                  <a:pt x="4124087" y="3629137"/>
                  <a:pt x="4119213" y="3627221"/>
                  <a:pt x="4115120" y="3623388"/>
                </a:cubicBezTo>
                <a:cubicBezTo>
                  <a:pt x="4111027" y="3619556"/>
                  <a:pt x="4108423" y="3613956"/>
                  <a:pt x="4107307" y="3606589"/>
                </a:cubicBezTo>
                <a:lnTo>
                  <a:pt x="4061319" y="3611612"/>
                </a:lnTo>
                <a:cubicBezTo>
                  <a:pt x="4063551" y="3619277"/>
                  <a:pt x="4066342" y="3625676"/>
                  <a:pt x="4069690" y="3630811"/>
                </a:cubicBezTo>
                <a:cubicBezTo>
                  <a:pt x="4073039" y="3635946"/>
                  <a:pt x="4077411" y="3640541"/>
                  <a:pt x="4082806" y="3644596"/>
                </a:cubicBezTo>
                <a:cubicBezTo>
                  <a:pt x="4088201" y="3648652"/>
                  <a:pt x="4094749" y="3651703"/>
                  <a:pt x="4102451" y="3653749"/>
                </a:cubicBezTo>
                <a:cubicBezTo>
                  <a:pt x="4110153" y="3655796"/>
                  <a:pt x="4119399" y="3656819"/>
                  <a:pt x="4130189" y="3656819"/>
                </a:cubicBezTo>
                <a:cubicBezTo>
                  <a:pt x="4145221" y="3656819"/>
                  <a:pt x="4157555" y="3654251"/>
                  <a:pt x="4167191" y="3649117"/>
                </a:cubicBezTo>
                <a:cubicBezTo>
                  <a:pt x="4176828" y="3643982"/>
                  <a:pt x="4184269" y="3636541"/>
                  <a:pt x="4189516" y="3626793"/>
                </a:cubicBezTo>
                <a:cubicBezTo>
                  <a:pt x="4194762" y="3617044"/>
                  <a:pt x="4197385" y="3606887"/>
                  <a:pt x="4197385" y="3596320"/>
                </a:cubicBezTo>
                <a:cubicBezTo>
                  <a:pt x="4197385" y="3581288"/>
                  <a:pt x="4192288" y="3568824"/>
                  <a:pt x="4182093" y="3558927"/>
                </a:cubicBezTo>
                <a:cubicBezTo>
                  <a:pt x="4171898" y="3549030"/>
                  <a:pt x="4158615" y="3544081"/>
                  <a:pt x="4142244" y="3544081"/>
                </a:cubicBezTo>
                <a:cubicBezTo>
                  <a:pt x="4137407" y="3544081"/>
                  <a:pt x="4132514" y="3544677"/>
                  <a:pt x="4127566" y="3545867"/>
                </a:cubicBezTo>
                <a:cubicBezTo>
                  <a:pt x="4122617" y="3547058"/>
                  <a:pt x="4117613" y="3548844"/>
                  <a:pt x="4112553" y="3551225"/>
                </a:cubicBezTo>
                <a:lnTo>
                  <a:pt x="4116460" y="3526669"/>
                </a:lnTo>
                <a:lnTo>
                  <a:pt x="4189571" y="3526669"/>
                </a:lnTo>
                <a:lnTo>
                  <a:pt x="4189571" y="3490392"/>
                </a:lnTo>
                <a:close/>
                <a:moveTo>
                  <a:pt x="3662534" y="3490392"/>
                </a:moveTo>
                <a:lnTo>
                  <a:pt x="3648135" y="3578349"/>
                </a:lnTo>
                <a:lnTo>
                  <a:pt x="3686867" y="3583930"/>
                </a:lnTo>
                <a:cubicBezTo>
                  <a:pt x="3690514" y="3579837"/>
                  <a:pt x="3693862" y="3577010"/>
                  <a:pt x="3696913" y="3575447"/>
                </a:cubicBezTo>
                <a:cubicBezTo>
                  <a:pt x="3701006" y="3573289"/>
                  <a:pt x="3705248" y="3572210"/>
                  <a:pt x="3709638" y="3572210"/>
                </a:cubicBezTo>
                <a:cubicBezTo>
                  <a:pt x="3716558" y="3572210"/>
                  <a:pt x="3722102" y="3574480"/>
                  <a:pt x="3726269" y="3579019"/>
                </a:cubicBezTo>
                <a:cubicBezTo>
                  <a:pt x="3730437" y="3583558"/>
                  <a:pt x="3732520" y="3590702"/>
                  <a:pt x="3732520" y="3600450"/>
                </a:cubicBezTo>
                <a:cubicBezTo>
                  <a:pt x="3732520" y="3609975"/>
                  <a:pt x="3730455" y="3617137"/>
                  <a:pt x="3726325" y="3621937"/>
                </a:cubicBezTo>
                <a:cubicBezTo>
                  <a:pt x="3722195" y="3626737"/>
                  <a:pt x="3716968" y="3629137"/>
                  <a:pt x="3710643" y="3629137"/>
                </a:cubicBezTo>
                <a:cubicBezTo>
                  <a:pt x="3704987" y="3629137"/>
                  <a:pt x="3700113" y="3627221"/>
                  <a:pt x="3696020" y="3623388"/>
                </a:cubicBezTo>
                <a:cubicBezTo>
                  <a:pt x="3691927" y="3619556"/>
                  <a:pt x="3689323" y="3613956"/>
                  <a:pt x="3688207" y="3606589"/>
                </a:cubicBezTo>
                <a:lnTo>
                  <a:pt x="3642219" y="3611612"/>
                </a:lnTo>
                <a:cubicBezTo>
                  <a:pt x="3644451" y="3619277"/>
                  <a:pt x="3647242" y="3625676"/>
                  <a:pt x="3650590" y="3630811"/>
                </a:cubicBezTo>
                <a:cubicBezTo>
                  <a:pt x="3653939" y="3635946"/>
                  <a:pt x="3658311" y="3640541"/>
                  <a:pt x="3663706" y="3644596"/>
                </a:cubicBezTo>
                <a:cubicBezTo>
                  <a:pt x="3669101" y="3648652"/>
                  <a:pt x="3675649" y="3651703"/>
                  <a:pt x="3683351" y="3653749"/>
                </a:cubicBezTo>
                <a:cubicBezTo>
                  <a:pt x="3691053" y="3655796"/>
                  <a:pt x="3700299" y="3656819"/>
                  <a:pt x="3711089" y="3656819"/>
                </a:cubicBezTo>
                <a:cubicBezTo>
                  <a:pt x="3726121" y="3656819"/>
                  <a:pt x="3738455" y="3654251"/>
                  <a:pt x="3748091" y="3649117"/>
                </a:cubicBezTo>
                <a:cubicBezTo>
                  <a:pt x="3757728" y="3643982"/>
                  <a:pt x="3765169" y="3636541"/>
                  <a:pt x="3770416" y="3626793"/>
                </a:cubicBezTo>
                <a:cubicBezTo>
                  <a:pt x="3775662" y="3617044"/>
                  <a:pt x="3778285" y="3606887"/>
                  <a:pt x="3778285" y="3596320"/>
                </a:cubicBezTo>
                <a:cubicBezTo>
                  <a:pt x="3778285" y="3581288"/>
                  <a:pt x="3773188" y="3568824"/>
                  <a:pt x="3762993" y="3558927"/>
                </a:cubicBezTo>
                <a:cubicBezTo>
                  <a:pt x="3752798" y="3549030"/>
                  <a:pt x="3739515" y="3544081"/>
                  <a:pt x="3723144" y="3544081"/>
                </a:cubicBezTo>
                <a:cubicBezTo>
                  <a:pt x="3718307" y="3544081"/>
                  <a:pt x="3713414" y="3544677"/>
                  <a:pt x="3708466" y="3545867"/>
                </a:cubicBezTo>
                <a:cubicBezTo>
                  <a:pt x="3703517" y="3547058"/>
                  <a:pt x="3698513" y="3548844"/>
                  <a:pt x="3693453" y="3551225"/>
                </a:cubicBezTo>
                <a:lnTo>
                  <a:pt x="3697360" y="3526669"/>
                </a:lnTo>
                <a:lnTo>
                  <a:pt x="3770471" y="3526669"/>
                </a:lnTo>
                <a:lnTo>
                  <a:pt x="3770471" y="3490392"/>
                </a:lnTo>
                <a:close/>
                <a:moveTo>
                  <a:pt x="336226" y="3490392"/>
                </a:moveTo>
                <a:lnTo>
                  <a:pt x="336226" y="3654028"/>
                </a:lnTo>
                <a:lnTo>
                  <a:pt x="377637" y="3654028"/>
                </a:lnTo>
                <a:lnTo>
                  <a:pt x="377637" y="3529236"/>
                </a:lnTo>
                <a:lnTo>
                  <a:pt x="409487" y="3654028"/>
                </a:lnTo>
                <a:lnTo>
                  <a:pt x="446969" y="3654028"/>
                </a:lnTo>
                <a:lnTo>
                  <a:pt x="478877" y="3529236"/>
                </a:lnTo>
                <a:lnTo>
                  <a:pt x="478877" y="3654028"/>
                </a:lnTo>
                <a:lnTo>
                  <a:pt x="520289" y="3654028"/>
                </a:lnTo>
                <a:lnTo>
                  <a:pt x="520289" y="3490392"/>
                </a:lnTo>
                <a:lnTo>
                  <a:pt x="453831" y="3490392"/>
                </a:lnTo>
                <a:lnTo>
                  <a:pt x="428369" y="3589958"/>
                </a:lnTo>
                <a:lnTo>
                  <a:pt x="402724" y="3490392"/>
                </a:lnTo>
                <a:close/>
                <a:moveTo>
                  <a:pt x="4719995" y="3487601"/>
                </a:moveTo>
                <a:cubicBezTo>
                  <a:pt x="4729743" y="3509181"/>
                  <a:pt x="4736775" y="3529124"/>
                  <a:pt x="4741091" y="3547430"/>
                </a:cubicBezTo>
                <a:cubicBezTo>
                  <a:pt x="4744738" y="3562983"/>
                  <a:pt x="4746561" y="3579577"/>
                  <a:pt x="4746561" y="3597213"/>
                </a:cubicBezTo>
                <a:cubicBezTo>
                  <a:pt x="4746561" y="3631220"/>
                  <a:pt x="4737706" y="3666195"/>
                  <a:pt x="4719995" y="3702137"/>
                </a:cubicBezTo>
                <a:lnTo>
                  <a:pt x="4748347" y="3702137"/>
                </a:lnTo>
                <a:cubicBezTo>
                  <a:pt x="4762783" y="3681673"/>
                  <a:pt x="4772922" y="3663163"/>
                  <a:pt x="4778764" y="3646605"/>
                </a:cubicBezTo>
                <a:cubicBezTo>
                  <a:pt x="4784605" y="3630048"/>
                  <a:pt x="4787526" y="3612691"/>
                  <a:pt x="4787526" y="3594534"/>
                </a:cubicBezTo>
                <a:cubicBezTo>
                  <a:pt x="4787526" y="3575707"/>
                  <a:pt x="4784456" y="3557811"/>
                  <a:pt x="4778317" y="3540844"/>
                </a:cubicBezTo>
                <a:cubicBezTo>
                  <a:pt x="4772178" y="3523878"/>
                  <a:pt x="4762188" y="3506130"/>
                  <a:pt x="4748347" y="3487601"/>
                </a:cubicBezTo>
                <a:close/>
                <a:moveTo>
                  <a:pt x="3975668" y="3487601"/>
                </a:moveTo>
                <a:cubicBezTo>
                  <a:pt x="3957065" y="3487601"/>
                  <a:pt x="3942684" y="3491247"/>
                  <a:pt x="3932527" y="3498540"/>
                </a:cubicBezTo>
                <a:cubicBezTo>
                  <a:pt x="3922369" y="3505833"/>
                  <a:pt x="3915504" y="3516325"/>
                  <a:pt x="3911933" y="3530017"/>
                </a:cubicBezTo>
                <a:lnTo>
                  <a:pt x="3954907" y="3537719"/>
                </a:lnTo>
                <a:cubicBezTo>
                  <a:pt x="3956097" y="3529608"/>
                  <a:pt x="3958367" y="3523934"/>
                  <a:pt x="3961716" y="3520697"/>
                </a:cubicBezTo>
                <a:cubicBezTo>
                  <a:pt x="3965064" y="3517460"/>
                  <a:pt x="3969417" y="3515841"/>
                  <a:pt x="3974775" y="3515841"/>
                </a:cubicBezTo>
                <a:cubicBezTo>
                  <a:pt x="3979984" y="3515841"/>
                  <a:pt x="3984077" y="3517330"/>
                  <a:pt x="3987054" y="3520306"/>
                </a:cubicBezTo>
                <a:cubicBezTo>
                  <a:pt x="3990030" y="3523283"/>
                  <a:pt x="3991518" y="3527264"/>
                  <a:pt x="3991518" y="3532250"/>
                </a:cubicBezTo>
                <a:cubicBezTo>
                  <a:pt x="3991518" y="3537459"/>
                  <a:pt x="3989528" y="3541961"/>
                  <a:pt x="3985547" y="3545756"/>
                </a:cubicBezTo>
                <a:cubicBezTo>
                  <a:pt x="3981566" y="3549551"/>
                  <a:pt x="3976598" y="3551448"/>
                  <a:pt x="3970645" y="3551448"/>
                </a:cubicBezTo>
                <a:cubicBezTo>
                  <a:pt x="3969231" y="3551448"/>
                  <a:pt x="3967259" y="3551262"/>
                  <a:pt x="3964729" y="3550890"/>
                </a:cubicBezTo>
                <a:lnTo>
                  <a:pt x="3962385" y="3583372"/>
                </a:lnTo>
                <a:cubicBezTo>
                  <a:pt x="3968636" y="3581586"/>
                  <a:pt x="3973547" y="3580693"/>
                  <a:pt x="3977119" y="3580693"/>
                </a:cubicBezTo>
                <a:cubicBezTo>
                  <a:pt x="3983817" y="3580693"/>
                  <a:pt x="3989119" y="3582777"/>
                  <a:pt x="3993025" y="3586944"/>
                </a:cubicBezTo>
                <a:cubicBezTo>
                  <a:pt x="3996932" y="3591111"/>
                  <a:pt x="3998885" y="3596990"/>
                  <a:pt x="3998885" y="3604580"/>
                </a:cubicBezTo>
                <a:cubicBezTo>
                  <a:pt x="3998885" y="3612021"/>
                  <a:pt x="3996858" y="3617975"/>
                  <a:pt x="3992802" y="3622439"/>
                </a:cubicBezTo>
                <a:cubicBezTo>
                  <a:pt x="3988746" y="3626904"/>
                  <a:pt x="3983668" y="3629137"/>
                  <a:pt x="3977566" y="3629137"/>
                </a:cubicBezTo>
                <a:cubicBezTo>
                  <a:pt x="3971761" y="3629137"/>
                  <a:pt x="3966980" y="3627369"/>
                  <a:pt x="3963222" y="3623835"/>
                </a:cubicBezTo>
                <a:cubicBezTo>
                  <a:pt x="3959465" y="3620300"/>
                  <a:pt x="3956693" y="3613956"/>
                  <a:pt x="3954907" y="3604803"/>
                </a:cubicBezTo>
                <a:lnTo>
                  <a:pt x="3909477" y="3610831"/>
                </a:lnTo>
                <a:cubicBezTo>
                  <a:pt x="3912453" y="3621026"/>
                  <a:pt x="3916714" y="3629490"/>
                  <a:pt x="3922258" y="3636225"/>
                </a:cubicBezTo>
                <a:cubicBezTo>
                  <a:pt x="3927801" y="3642959"/>
                  <a:pt x="3934871" y="3648075"/>
                  <a:pt x="3943466" y="3651573"/>
                </a:cubicBezTo>
                <a:cubicBezTo>
                  <a:pt x="3952060" y="3655070"/>
                  <a:pt x="3963799" y="3656819"/>
                  <a:pt x="3978682" y="3656819"/>
                </a:cubicBezTo>
                <a:cubicBezTo>
                  <a:pt x="3993937" y="3656819"/>
                  <a:pt x="4006252" y="3654456"/>
                  <a:pt x="4015629" y="3649731"/>
                </a:cubicBezTo>
                <a:cubicBezTo>
                  <a:pt x="4025005" y="3645006"/>
                  <a:pt x="4032186" y="3638271"/>
                  <a:pt x="4037171" y="3629527"/>
                </a:cubicBezTo>
                <a:cubicBezTo>
                  <a:pt x="4042157" y="3620784"/>
                  <a:pt x="4044650" y="3611649"/>
                  <a:pt x="4044650" y="3602124"/>
                </a:cubicBezTo>
                <a:cubicBezTo>
                  <a:pt x="4044650" y="3594534"/>
                  <a:pt x="4043143" y="3588004"/>
                  <a:pt x="4040129" y="3582535"/>
                </a:cubicBezTo>
                <a:cubicBezTo>
                  <a:pt x="4037116" y="3577065"/>
                  <a:pt x="4032893" y="3572656"/>
                  <a:pt x="4027460" y="3569308"/>
                </a:cubicBezTo>
                <a:cubicBezTo>
                  <a:pt x="4024112" y="3567224"/>
                  <a:pt x="4019275" y="3565401"/>
                  <a:pt x="4012950" y="3563838"/>
                </a:cubicBezTo>
                <a:cubicBezTo>
                  <a:pt x="4020763" y="3559522"/>
                  <a:pt x="4026605" y="3554499"/>
                  <a:pt x="4030474" y="3548770"/>
                </a:cubicBezTo>
                <a:cubicBezTo>
                  <a:pt x="4034344" y="3543040"/>
                  <a:pt x="4036278" y="3536640"/>
                  <a:pt x="4036278" y="3529571"/>
                </a:cubicBezTo>
                <a:cubicBezTo>
                  <a:pt x="4036278" y="3517516"/>
                  <a:pt x="4031516" y="3507507"/>
                  <a:pt x="4021991" y="3499545"/>
                </a:cubicBezTo>
                <a:cubicBezTo>
                  <a:pt x="4012466" y="3491582"/>
                  <a:pt x="3997025" y="3487601"/>
                  <a:pt x="3975668" y="3487601"/>
                </a:cubicBezTo>
                <a:close/>
                <a:moveTo>
                  <a:pt x="3557684" y="3487601"/>
                </a:moveTo>
                <a:cubicBezTo>
                  <a:pt x="3542355" y="3487601"/>
                  <a:pt x="3530356" y="3489517"/>
                  <a:pt x="3521687" y="3493350"/>
                </a:cubicBezTo>
                <a:cubicBezTo>
                  <a:pt x="3513017" y="3497182"/>
                  <a:pt x="3506302" y="3502689"/>
                  <a:pt x="3501539" y="3509870"/>
                </a:cubicBezTo>
                <a:cubicBezTo>
                  <a:pt x="3496777" y="3517051"/>
                  <a:pt x="3493502" y="3527041"/>
                  <a:pt x="3491716" y="3539840"/>
                </a:cubicBezTo>
                <a:lnTo>
                  <a:pt x="3537258" y="3543523"/>
                </a:lnTo>
                <a:cubicBezTo>
                  <a:pt x="3538523" y="3534296"/>
                  <a:pt x="3540997" y="3527859"/>
                  <a:pt x="3544681" y="3524213"/>
                </a:cubicBezTo>
                <a:cubicBezTo>
                  <a:pt x="3548364" y="3520567"/>
                  <a:pt x="3553108" y="3518743"/>
                  <a:pt x="3558912" y="3518743"/>
                </a:cubicBezTo>
                <a:cubicBezTo>
                  <a:pt x="3564493" y="3518743"/>
                  <a:pt x="3569126" y="3520511"/>
                  <a:pt x="3572809" y="3524045"/>
                </a:cubicBezTo>
                <a:cubicBezTo>
                  <a:pt x="3576493" y="3527580"/>
                  <a:pt x="3578334" y="3531840"/>
                  <a:pt x="3578334" y="3536826"/>
                </a:cubicBezTo>
                <a:cubicBezTo>
                  <a:pt x="3578334" y="3541440"/>
                  <a:pt x="3576474" y="3546314"/>
                  <a:pt x="3572753" y="3551448"/>
                </a:cubicBezTo>
                <a:cubicBezTo>
                  <a:pt x="3569033" y="3556583"/>
                  <a:pt x="3560512" y="3564099"/>
                  <a:pt x="3547192" y="3573996"/>
                </a:cubicBezTo>
                <a:cubicBezTo>
                  <a:pt x="3525389" y="3590144"/>
                  <a:pt x="3510525" y="3604152"/>
                  <a:pt x="3502599" y="3616021"/>
                </a:cubicBezTo>
                <a:cubicBezTo>
                  <a:pt x="3494674" y="3627890"/>
                  <a:pt x="3489930" y="3640559"/>
                  <a:pt x="3488368" y="3654028"/>
                </a:cubicBezTo>
                <a:lnTo>
                  <a:pt x="3624769" y="3654028"/>
                </a:lnTo>
                <a:lnTo>
                  <a:pt x="3624769" y="3616970"/>
                </a:lnTo>
                <a:lnTo>
                  <a:pt x="3553778" y="3616970"/>
                </a:lnTo>
                <a:cubicBezTo>
                  <a:pt x="3557945" y="3612877"/>
                  <a:pt x="3561573" y="3609566"/>
                  <a:pt x="3564661" y="3607036"/>
                </a:cubicBezTo>
                <a:cubicBezTo>
                  <a:pt x="3567749" y="3604506"/>
                  <a:pt x="3573869" y="3600078"/>
                  <a:pt x="3583022" y="3593753"/>
                </a:cubicBezTo>
                <a:cubicBezTo>
                  <a:pt x="3598426" y="3582888"/>
                  <a:pt x="3609049" y="3572917"/>
                  <a:pt x="3614890" y="3563838"/>
                </a:cubicBezTo>
                <a:cubicBezTo>
                  <a:pt x="3620732" y="3554760"/>
                  <a:pt x="3623652" y="3545235"/>
                  <a:pt x="3623652" y="3535263"/>
                </a:cubicBezTo>
                <a:cubicBezTo>
                  <a:pt x="3623652" y="3525887"/>
                  <a:pt x="3621104" y="3517423"/>
                  <a:pt x="3616006" y="3509870"/>
                </a:cubicBezTo>
                <a:cubicBezTo>
                  <a:pt x="3610909" y="3502317"/>
                  <a:pt x="3603914" y="3496717"/>
                  <a:pt x="3595022" y="3493071"/>
                </a:cubicBezTo>
                <a:cubicBezTo>
                  <a:pt x="3586129" y="3489424"/>
                  <a:pt x="3573683" y="3487601"/>
                  <a:pt x="3557684" y="3487601"/>
                </a:cubicBezTo>
                <a:close/>
                <a:moveTo>
                  <a:pt x="3448296" y="3487601"/>
                </a:moveTo>
                <a:cubicBezTo>
                  <a:pt x="3434455" y="3506130"/>
                  <a:pt x="3424465" y="3523878"/>
                  <a:pt x="3418325" y="3540844"/>
                </a:cubicBezTo>
                <a:cubicBezTo>
                  <a:pt x="3412186" y="3557811"/>
                  <a:pt x="3409117" y="3575707"/>
                  <a:pt x="3409117" y="3594534"/>
                </a:cubicBezTo>
                <a:cubicBezTo>
                  <a:pt x="3409117" y="3612691"/>
                  <a:pt x="3412037" y="3630048"/>
                  <a:pt x="3417879" y="3646605"/>
                </a:cubicBezTo>
                <a:cubicBezTo>
                  <a:pt x="3423721" y="3663163"/>
                  <a:pt x="3433859" y="3681673"/>
                  <a:pt x="3448296" y="3702137"/>
                </a:cubicBezTo>
                <a:lnTo>
                  <a:pt x="3476648" y="3702137"/>
                </a:lnTo>
                <a:cubicBezTo>
                  <a:pt x="3458937" y="3666195"/>
                  <a:pt x="3450082" y="3631220"/>
                  <a:pt x="3450082" y="3597213"/>
                </a:cubicBezTo>
                <a:cubicBezTo>
                  <a:pt x="3450082" y="3579577"/>
                  <a:pt x="3451905" y="3562983"/>
                  <a:pt x="3455551" y="3547430"/>
                </a:cubicBezTo>
                <a:cubicBezTo>
                  <a:pt x="3459867" y="3529124"/>
                  <a:pt x="3466899" y="3509181"/>
                  <a:pt x="3476648" y="3487601"/>
                </a:cubicBezTo>
                <a:close/>
                <a:moveTo>
                  <a:pt x="166785" y="3487601"/>
                </a:moveTo>
                <a:cubicBezTo>
                  <a:pt x="151456" y="3487601"/>
                  <a:pt x="139456" y="3489517"/>
                  <a:pt x="130787" y="3493350"/>
                </a:cubicBezTo>
                <a:cubicBezTo>
                  <a:pt x="122118" y="3497182"/>
                  <a:pt x="115402" y="3502689"/>
                  <a:pt x="110639" y="3509870"/>
                </a:cubicBezTo>
                <a:cubicBezTo>
                  <a:pt x="105877" y="3517051"/>
                  <a:pt x="102603" y="3527041"/>
                  <a:pt x="100817" y="3539840"/>
                </a:cubicBezTo>
                <a:lnTo>
                  <a:pt x="146358" y="3543523"/>
                </a:lnTo>
                <a:cubicBezTo>
                  <a:pt x="147623" y="3534296"/>
                  <a:pt x="150097" y="3527859"/>
                  <a:pt x="153781" y="3524213"/>
                </a:cubicBezTo>
                <a:cubicBezTo>
                  <a:pt x="157464" y="3520567"/>
                  <a:pt x="162208" y="3518743"/>
                  <a:pt x="168013" y="3518743"/>
                </a:cubicBezTo>
                <a:cubicBezTo>
                  <a:pt x="173594" y="3518743"/>
                  <a:pt x="178226" y="3520511"/>
                  <a:pt x="181909" y="3524045"/>
                </a:cubicBezTo>
                <a:cubicBezTo>
                  <a:pt x="185593" y="3527580"/>
                  <a:pt x="187435" y="3531840"/>
                  <a:pt x="187435" y="3536826"/>
                </a:cubicBezTo>
                <a:cubicBezTo>
                  <a:pt x="187435" y="3541440"/>
                  <a:pt x="185574" y="3546314"/>
                  <a:pt x="181854" y="3551448"/>
                </a:cubicBezTo>
                <a:cubicBezTo>
                  <a:pt x="178133" y="3556583"/>
                  <a:pt x="169613" y="3564099"/>
                  <a:pt x="156292" y="3573996"/>
                </a:cubicBezTo>
                <a:cubicBezTo>
                  <a:pt x="134489" y="3590144"/>
                  <a:pt x="119625" y="3604152"/>
                  <a:pt x="111700" y="3616021"/>
                </a:cubicBezTo>
                <a:cubicBezTo>
                  <a:pt x="103775" y="3627890"/>
                  <a:pt x="99031" y="3640559"/>
                  <a:pt x="97468" y="3654028"/>
                </a:cubicBezTo>
                <a:lnTo>
                  <a:pt x="233869" y="3654028"/>
                </a:lnTo>
                <a:lnTo>
                  <a:pt x="233869" y="3616970"/>
                </a:lnTo>
                <a:lnTo>
                  <a:pt x="162878" y="3616970"/>
                </a:lnTo>
                <a:cubicBezTo>
                  <a:pt x="167045" y="3612877"/>
                  <a:pt x="170673" y="3609566"/>
                  <a:pt x="173761" y="3607036"/>
                </a:cubicBezTo>
                <a:cubicBezTo>
                  <a:pt x="176849" y="3604506"/>
                  <a:pt x="182970" y="3600078"/>
                  <a:pt x="192123" y="3593753"/>
                </a:cubicBezTo>
                <a:cubicBezTo>
                  <a:pt x="207527" y="3582888"/>
                  <a:pt x="218149" y="3572917"/>
                  <a:pt x="223991" y="3563838"/>
                </a:cubicBezTo>
                <a:cubicBezTo>
                  <a:pt x="229832" y="3554760"/>
                  <a:pt x="232753" y="3545235"/>
                  <a:pt x="232753" y="3535263"/>
                </a:cubicBezTo>
                <a:cubicBezTo>
                  <a:pt x="232753" y="3525887"/>
                  <a:pt x="230204" y="3517423"/>
                  <a:pt x="225107" y="3509870"/>
                </a:cubicBezTo>
                <a:cubicBezTo>
                  <a:pt x="220009" y="3502317"/>
                  <a:pt x="213015" y="3496717"/>
                  <a:pt x="204122" y="3493071"/>
                </a:cubicBezTo>
                <a:cubicBezTo>
                  <a:pt x="195230" y="3489424"/>
                  <a:pt x="182784" y="3487601"/>
                  <a:pt x="166785" y="3487601"/>
                </a:cubicBezTo>
                <a:close/>
                <a:moveTo>
                  <a:pt x="4801106" y="3332262"/>
                </a:moveTo>
                <a:lnTo>
                  <a:pt x="4801106" y="3377803"/>
                </a:lnTo>
                <a:lnTo>
                  <a:pt x="4849661" y="3377803"/>
                </a:lnTo>
                <a:lnTo>
                  <a:pt x="4849661" y="3332262"/>
                </a:lnTo>
                <a:close/>
                <a:moveTo>
                  <a:pt x="257682" y="3332262"/>
                </a:moveTo>
                <a:lnTo>
                  <a:pt x="257682" y="3377803"/>
                </a:lnTo>
                <a:lnTo>
                  <a:pt x="306237" y="3377803"/>
                </a:lnTo>
                <a:lnTo>
                  <a:pt x="306237" y="3332262"/>
                </a:lnTo>
                <a:close/>
                <a:moveTo>
                  <a:pt x="2590674" y="3329137"/>
                </a:moveTo>
                <a:lnTo>
                  <a:pt x="2605519" y="3329137"/>
                </a:lnTo>
                <a:cubicBezTo>
                  <a:pt x="2613928" y="3329137"/>
                  <a:pt x="2618132" y="3332708"/>
                  <a:pt x="2618132" y="3339852"/>
                </a:cubicBezTo>
                <a:cubicBezTo>
                  <a:pt x="2618132" y="3343126"/>
                  <a:pt x="2616960" y="3345619"/>
                  <a:pt x="2614616" y="3347331"/>
                </a:cubicBezTo>
                <a:cubicBezTo>
                  <a:pt x="2612272" y="3349042"/>
                  <a:pt x="2609240" y="3349898"/>
                  <a:pt x="2605519" y="3349898"/>
                </a:cubicBezTo>
                <a:lnTo>
                  <a:pt x="2590674" y="3349898"/>
                </a:lnTo>
                <a:close/>
                <a:moveTo>
                  <a:pt x="1400049" y="3329137"/>
                </a:moveTo>
                <a:lnTo>
                  <a:pt x="1414895" y="3329137"/>
                </a:lnTo>
                <a:cubicBezTo>
                  <a:pt x="1423304" y="3329137"/>
                  <a:pt x="1427508" y="3332708"/>
                  <a:pt x="1427508" y="3339852"/>
                </a:cubicBezTo>
                <a:cubicBezTo>
                  <a:pt x="1427508" y="3343126"/>
                  <a:pt x="1426337" y="3345619"/>
                  <a:pt x="1423992" y="3347331"/>
                </a:cubicBezTo>
                <a:cubicBezTo>
                  <a:pt x="1421648" y="3349042"/>
                  <a:pt x="1418616" y="3349898"/>
                  <a:pt x="1414895" y="3349898"/>
                </a:cubicBezTo>
                <a:lnTo>
                  <a:pt x="1400049" y="3349898"/>
                </a:lnTo>
                <a:close/>
                <a:moveTo>
                  <a:pt x="3776276" y="3305696"/>
                </a:moveTo>
                <a:lnTo>
                  <a:pt x="3776276" y="3330476"/>
                </a:lnTo>
                <a:lnTo>
                  <a:pt x="3893255" y="3330476"/>
                </a:lnTo>
                <a:lnTo>
                  <a:pt x="3893255" y="3305696"/>
                </a:lnTo>
                <a:close/>
                <a:moveTo>
                  <a:pt x="3704801" y="3296766"/>
                </a:moveTo>
                <a:cubicBezTo>
                  <a:pt x="3710977" y="3296766"/>
                  <a:pt x="3716149" y="3299185"/>
                  <a:pt x="3720316" y="3304022"/>
                </a:cubicBezTo>
                <a:cubicBezTo>
                  <a:pt x="3724484" y="3308859"/>
                  <a:pt x="3726567" y="3315891"/>
                  <a:pt x="3726567" y="3325118"/>
                </a:cubicBezTo>
                <a:cubicBezTo>
                  <a:pt x="3726567" y="3334122"/>
                  <a:pt x="3724558" y="3340894"/>
                  <a:pt x="3720540" y="3345433"/>
                </a:cubicBezTo>
                <a:cubicBezTo>
                  <a:pt x="3716521" y="3349972"/>
                  <a:pt x="3711535" y="3352242"/>
                  <a:pt x="3705582" y="3352242"/>
                </a:cubicBezTo>
                <a:cubicBezTo>
                  <a:pt x="3699108" y="3352242"/>
                  <a:pt x="3693639" y="3349731"/>
                  <a:pt x="3689174" y="3344708"/>
                </a:cubicBezTo>
                <a:cubicBezTo>
                  <a:pt x="3684709" y="3339685"/>
                  <a:pt x="3682477" y="3332746"/>
                  <a:pt x="3682477" y="3323890"/>
                </a:cubicBezTo>
                <a:cubicBezTo>
                  <a:pt x="3682477" y="3315184"/>
                  <a:pt x="3684616" y="3308487"/>
                  <a:pt x="3688895" y="3303798"/>
                </a:cubicBezTo>
                <a:cubicBezTo>
                  <a:pt x="3693174" y="3299110"/>
                  <a:pt x="3698476" y="3296766"/>
                  <a:pt x="3704801" y="3296766"/>
                </a:cubicBezTo>
                <a:close/>
                <a:moveTo>
                  <a:pt x="826949" y="3292413"/>
                </a:moveTo>
                <a:lnTo>
                  <a:pt x="848716" y="3292413"/>
                </a:lnTo>
                <a:lnTo>
                  <a:pt x="848716" y="3344652"/>
                </a:lnTo>
                <a:lnTo>
                  <a:pt x="816234" y="3344652"/>
                </a:lnTo>
                <a:cubicBezTo>
                  <a:pt x="823377" y="3327202"/>
                  <a:pt x="826949" y="3310236"/>
                  <a:pt x="826949" y="3293756"/>
                </a:cubicBezTo>
                <a:close/>
                <a:moveTo>
                  <a:pt x="2292087" y="3287837"/>
                </a:moveTo>
                <a:cubicBezTo>
                  <a:pt x="2298338" y="3287837"/>
                  <a:pt x="2303584" y="3290348"/>
                  <a:pt x="2307826" y="3295371"/>
                </a:cubicBezTo>
                <a:cubicBezTo>
                  <a:pt x="2312067" y="3300394"/>
                  <a:pt x="2314188" y="3308040"/>
                  <a:pt x="2314188" y="3318309"/>
                </a:cubicBezTo>
                <a:cubicBezTo>
                  <a:pt x="2314188" y="3329323"/>
                  <a:pt x="2312086" y="3337322"/>
                  <a:pt x="2307882" y="3342308"/>
                </a:cubicBezTo>
                <a:cubicBezTo>
                  <a:pt x="2303677" y="3347294"/>
                  <a:pt x="2298301" y="3349786"/>
                  <a:pt x="2291752" y="3349786"/>
                </a:cubicBezTo>
                <a:cubicBezTo>
                  <a:pt x="2285278" y="3349786"/>
                  <a:pt x="2279902" y="3347256"/>
                  <a:pt x="2275623" y="3342196"/>
                </a:cubicBezTo>
                <a:cubicBezTo>
                  <a:pt x="2271344" y="3337136"/>
                  <a:pt x="2269205" y="3329323"/>
                  <a:pt x="2269205" y="3318756"/>
                </a:cubicBezTo>
                <a:cubicBezTo>
                  <a:pt x="2269205" y="3308338"/>
                  <a:pt x="2271363" y="3300580"/>
                  <a:pt x="2275679" y="3295483"/>
                </a:cubicBezTo>
                <a:cubicBezTo>
                  <a:pt x="2279995" y="3290385"/>
                  <a:pt x="2285464" y="3287837"/>
                  <a:pt x="2292087" y="3287837"/>
                </a:cubicBezTo>
                <a:close/>
                <a:moveTo>
                  <a:pt x="4511747" y="3283483"/>
                </a:moveTo>
                <a:cubicBezTo>
                  <a:pt x="4517998" y="3283483"/>
                  <a:pt x="4523040" y="3285381"/>
                  <a:pt x="4526872" y="3289176"/>
                </a:cubicBezTo>
                <a:cubicBezTo>
                  <a:pt x="4530704" y="3292971"/>
                  <a:pt x="4533067" y="3299259"/>
                  <a:pt x="4533960" y="3308040"/>
                </a:cubicBezTo>
                <a:lnTo>
                  <a:pt x="4489200" y="3308040"/>
                </a:lnTo>
                <a:cubicBezTo>
                  <a:pt x="4489944" y="3300971"/>
                  <a:pt x="4491693" y="3295650"/>
                  <a:pt x="4494446" y="3292078"/>
                </a:cubicBezTo>
                <a:cubicBezTo>
                  <a:pt x="4498762" y="3286348"/>
                  <a:pt x="4504529" y="3283483"/>
                  <a:pt x="4511747" y="3283483"/>
                </a:cubicBezTo>
                <a:close/>
                <a:moveTo>
                  <a:pt x="987498" y="3283483"/>
                </a:moveTo>
                <a:cubicBezTo>
                  <a:pt x="993748" y="3283483"/>
                  <a:pt x="998790" y="3285381"/>
                  <a:pt x="1002622" y="3289176"/>
                </a:cubicBezTo>
                <a:cubicBezTo>
                  <a:pt x="1006455" y="3292971"/>
                  <a:pt x="1008817" y="3299259"/>
                  <a:pt x="1009711" y="3308040"/>
                </a:cubicBezTo>
                <a:lnTo>
                  <a:pt x="964950" y="3308040"/>
                </a:lnTo>
                <a:cubicBezTo>
                  <a:pt x="965694" y="3300971"/>
                  <a:pt x="967443" y="3295650"/>
                  <a:pt x="970197" y="3292078"/>
                </a:cubicBezTo>
                <a:cubicBezTo>
                  <a:pt x="974512" y="3286348"/>
                  <a:pt x="980280" y="3283483"/>
                  <a:pt x="987498" y="3283483"/>
                </a:cubicBezTo>
                <a:close/>
                <a:moveTo>
                  <a:pt x="4589473" y="3259262"/>
                </a:moveTo>
                <a:lnTo>
                  <a:pt x="4589473" y="3292413"/>
                </a:lnTo>
                <a:lnTo>
                  <a:pt x="4622401" y="3292413"/>
                </a:lnTo>
                <a:lnTo>
                  <a:pt x="4622401" y="3377803"/>
                </a:lnTo>
                <a:lnTo>
                  <a:pt x="4667942" y="3377803"/>
                </a:lnTo>
                <a:lnTo>
                  <a:pt x="4667942" y="3292413"/>
                </a:lnTo>
                <a:lnTo>
                  <a:pt x="4700871" y="3292413"/>
                </a:lnTo>
                <a:lnTo>
                  <a:pt x="4700871" y="3259262"/>
                </a:lnTo>
                <a:close/>
                <a:moveTo>
                  <a:pt x="4297360" y="3259262"/>
                </a:moveTo>
                <a:lnTo>
                  <a:pt x="4297360" y="3333026"/>
                </a:lnTo>
                <a:cubicBezTo>
                  <a:pt x="4297360" y="3342116"/>
                  <a:pt x="4294309" y="3346661"/>
                  <a:pt x="4288207" y="3346661"/>
                </a:cubicBezTo>
                <a:cubicBezTo>
                  <a:pt x="4285380" y="3346661"/>
                  <a:pt x="4281287" y="3345842"/>
                  <a:pt x="4275929" y="3344205"/>
                </a:cubicBezTo>
                <a:lnTo>
                  <a:pt x="4275929" y="3377803"/>
                </a:lnTo>
                <a:cubicBezTo>
                  <a:pt x="4285975" y="3380110"/>
                  <a:pt x="4297323" y="3381264"/>
                  <a:pt x="4309974" y="3381264"/>
                </a:cubicBezTo>
                <a:cubicBezTo>
                  <a:pt x="4321136" y="3381264"/>
                  <a:pt x="4329414" y="3378060"/>
                  <a:pt x="4334809" y="3371652"/>
                </a:cubicBezTo>
                <a:cubicBezTo>
                  <a:pt x="4340204" y="3365244"/>
                  <a:pt x="4342902" y="3355409"/>
                  <a:pt x="4342902" y="3342147"/>
                </a:cubicBezTo>
                <a:lnTo>
                  <a:pt x="4342902" y="3292413"/>
                </a:lnTo>
                <a:lnTo>
                  <a:pt x="4377393" y="3292413"/>
                </a:lnTo>
                <a:lnTo>
                  <a:pt x="4377393" y="3377803"/>
                </a:lnTo>
                <a:lnTo>
                  <a:pt x="4422822" y="3377803"/>
                </a:lnTo>
                <a:lnTo>
                  <a:pt x="4422822" y="3259262"/>
                </a:lnTo>
                <a:close/>
                <a:moveTo>
                  <a:pt x="3154732" y="3259262"/>
                </a:moveTo>
                <a:lnTo>
                  <a:pt x="3154732" y="3377803"/>
                </a:lnTo>
                <a:lnTo>
                  <a:pt x="3197987" y="3377803"/>
                </a:lnTo>
                <a:lnTo>
                  <a:pt x="3242578" y="3319483"/>
                </a:lnTo>
                <a:lnTo>
                  <a:pt x="3242578" y="3377803"/>
                </a:lnTo>
                <a:lnTo>
                  <a:pt x="3285552" y="3377803"/>
                </a:lnTo>
                <a:lnTo>
                  <a:pt x="3285552" y="3259262"/>
                </a:lnTo>
                <a:lnTo>
                  <a:pt x="3242751" y="3259262"/>
                </a:lnTo>
                <a:lnTo>
                  <a:pt x="3197706" y="3318365"/>
                </a:lnTo>
                <a:lnTo>
                  <a:pt x="3197706" y="3259262"/>
                </a:lnTo>
                <a:close/>
                <a:moveTo>
                  <a:pt x="2849932" y="3259262"/>
                </a:moveTo>
                <a:lnTo>
                  <a:pt x="2849932" y="3377803"/>
                </a:lnTo>
                <a:lnTo>
                  <a:pt x="2893187" y="3377803"/>
                </a:lnTo>
                <a:lnTo>
                  <a:pt x="2937778" y="3319483"/>
                </a:lnTo>
                <a:lnTo>
                  <a:pt x="2937778" y="3377803"/>
                </a:lnTo>
                <a:lnTo>
                  <a:pt x="2980752" y="3377803"/>
                </a:lnTo>
                <a:lnTo>
                  <a:pt x="2980752" y="3259262"/>
                </a:lnTo>
                <a:lnTo>
                  <a:pt x="2937951" y="3259262"/>
                </a:lnTo>
                <a:lnTo>
                  <a:pt x="2892906" y="3318365"/>
                </a:lnTo>
                <a:lnTo>
                  <a:pt x="2892906" y="3259262"/>
                </a:lnTo>
                <a:close/>
                <a:moveTo>
                  <a:pt x="2688007" y="3259262"/>
                </a:moveTo>
                <a:lnTo>
                  <a:pt x="2688007" y="3377803"/>
                </a:lnTo>
                <a:lnTo>
                  <a:pt x="2733549" y="3377803"/>
                </a:lnTo>
                <a:lnTo>
                  <a:pt x="2733549" y="3333043"/>
                </a:lnTo>
                <a:lnTo>
                  <a:pt x="2774848" y="3333043"/>
                </a:lnTo>
                <a:lnTo>
                  <a:pt x="2774848" y="3377803"/>
                </a:lnTo>
                <a:lnTo>
                  <a:pt x="2820390" y="3377803"/>
                </a:lnTo>
                <a:lnTo>
                  <a:pt x="2820390" y="3259262"/>
                </a:lnTo>
                <a:lnTo>
                  <a:pt x="2774848" y="3259262"/>
                </a:lnTo>
                <a:lnTo>
                  <a:pt x="2774848" y="3299892"/>
                </a:lnTo>
                <a:lnTo>
                  <a:pt x="2733549" y="3299892"/>
                </a:lnTo>
                <a:lnTo>
                  <a:pt x="2733549" y="3259262"/>
                </a:lnTo>
                <a:close/>
                <a:moveTo>
                  <a:pt x="2545132" y="3259262"/>
                </a:moveTo>
                <a:lnTo>
                  <a:pt x="2545132" y="3377803"/>
                </a:lnTo>
                <a:lnTo>
                  <a:pt x="2612775" y="3377803"/>
                </a:lnTo>
                <a:cubicBezTo>
                  <a:pt x="2646931" y="3377803"/>
                  <a:pt x="2664009" y="3365153"/>
                  <a:pt x="2664009" y="3339852"/>
                </a:cubicBezTo>
                <a:cubicBezTo>
                  <a:pt x="2664009" y="3314254"/>
                  <a:pt x="2646484" y="3301454"/>
                  <a:pt x="2611435" y="3301454"/>
                </a:cubicBezTo>
                <a:lnTo>
                  <a:pt x="2590674" y="3301454"/>
                </a:lnTo>
                <a:lnTo>
                  <a:pt x="2590674" y="3259262"/>
                </a:lnTo>
                <a:close/>
                <a:moveTo>
                  <a:pt x="2392360" y="3259262"/>
                </a:moveTo>
                <a:lnTo>
                  <a:pt x="2392360" y="3333026"/>
                </a:lnTo>
                <a:cubicBezTo>
                  <a:pt x="2392360" y="3342116"/>
                  <a:pt x="2389309" y="3346661"/>
                  <a:pt x="2383207" y="3346661"/>
                </a:cubicBezTo>
                <a:cubicBezTo>
                  <a:pt x="2380380" y="3346661"/>
                  <a:pt x="2376287" y="3345842"/>
                  <a:pt x="2370929" y="3344205"/>
                </a:cubicBezTo>
                <a:lnTo>
                  <a:pt x="2370929" y="3377803"/>
                </a:lnTo>
                <a:cubicBezTo>
                  <a:pt x="2380975" y="3380110"/>
                  <a:pt x="2392323" y="3381264"/>
                  <a:pt x="2404973" y="3381264"/>
                </a:cubicBezTo>
                <a:cubicBezTo>
                  <a:pt x="2416135" y="3381264"/>
                  <a:pt x="2424414" y="3378060"/>
                  <a:pt x="2429809" y="3371652"/>
                </a:cubicBezTo>
                <a:cubicBezTo>
                  <a:pt x="2435204" y="3365244"/>
                  <a:pt x="2437902" y="3355409"/>
                  <a:pt x="2437902" y="3342147"/>
                </a:cubicBezTo>
                <a:lnTo>
                  <a:pt x="2437902" y="3292413"/>
                </a:lnTo>
                <a:lnTo>
                  <a:pt x="2472393" y="3292413"/>
                </a:lnTo>
                <a:lnTo>
                  <a:pt x="2472393" y="3377803"/>
                </a:lnTo>
                <a:lnTo>
                  <a:pt x="2517822" y="3377803"/>
                </a:lnTo>
                <a:lnTo>
                  <a:pt x="2517822" y="3259262"/>
                </a:lnTo>
                <a:close/>
                <a:moveTo>
                  <a:pt x="1866626" y="3259262"/>
                </a:moveTo>
                <a:lnTo>
                  <a:pt x="1866626" y="3377803"/>
                </a:lnTo>
                <a:lnTo>
                  <a:pt x="2053814" y="3377803"/>
                </a:lnTo>
                <a:lnTo>
                  <a:pt x="2053814" y="3259262"/>
                </a:lnTo>
                <a:lnTo>
                  <a:pt x="2008273" y="3259262"/>
                </a:lnTo>
                <a:lnTo>
                  <a:pt x="2008273" y="3344652"/>
                </a:lnTo>
                <a:lnTo>
                  <a:pt x="1982935" y="3344652"/>
                </a:lnTo>
                <a:lnTo>
                  <a:pt x="1982935" y="3259262"/>
                </a:lnTo>
                <a:lnTo>
                  <a:pt x="1937505" y="3259262"/>
                </a:lnTo>
                <a:lnTo>
                  <a:pt x="1937505" y="3344652"/>
                </a:lnTo>
                <a:lnTo>
                  <a:pt x="1912056" y="3344652"/>
                </a:lnTo>
                <a:lnTo>
                  <a:pt x="1912056" y="3259262"/>
                </a:lnTo>
                <a:close/>
                <a:moveTo>
                  <a:pt x="1630733" y="3259262"/>
                </a:moveTo>
                <a:lnTo>
                  <a:pt x="1630733" y="3377803"/>
                </a:lnTo>
                <a:lnTo>
                  <a:pt x="1673988" y="3377803"/>
                </a:lnTo>
                <a:lnTo>
                  <a:pt x="1718579" y="3319483"/>
                </a:lnTo>
                <a:lnTo>
                  <a:pt x="1718579" y="3377803"/>
                </a:lnTo>
                <a:lnTo>
                  <a:pt x="1761553" y="3377803"/>
                </a:lnTo>
                <a:lnTo>
                  <a:pt x="1761553" y="3259262"/>
                </a:lnTo>
                <a:lnTo>
                  <a:pt x="1718752" y="3259262"/>
                </a:lnTo>
                <a:lnTo>
                  <a:pt x="1673707" y="3318365"/>
                </a:lnTo>
                <a:lnTo>
                  <a:pt x="1673707" y="3259262"/>
                </a:lnTo>
                <a:close/>
                <a:moveTo>
                  <a:pt x="1486332" y="3259262"/>
                </a:moveTo>
                <a:lnTo>
                  <a:pt x="1486332" y="3377803"/>
                </a:lnTo>
                <a:lnTo>
                  <a:pt x="1531762" y="3377803"/>
                </a:lnTo>
                <a:lnTo>
                  <a:pt x="1531762" y="3259262"/>
                </a:lnTo>
                <a:close/>
                <a:moveTo>
                  <a:pt x="1354508" y="3259262"/>
                </a:moveTo>
                <a:lnTo>
                  <a:pt x="1354508" y="3377803"/>
                </a:lnTo>
                <a:lnTo>
                  <a:pt x="1422150" y="3377803"/>
                </a:lnTo>
                <a:cubicBezTo>
                  <a:pt x="1456306" y="3377803"/>
                  <a:pt x="1473385" y="3365153"/>
                  <a:pt x="1473385" y="3339852"/>
                </a:cubicBezTo>
                <a:cubicBezTo>
                  <a:pt x="1473385" y="3314254"/>
                  <a:pt x="1455860" y="3301454"/>
                  <a:pt x="1420811" y="3301454"/>
                </a:cubicBezTo>
                <a:lnTo>
                  <a:pt x="1400049" y="3301454"/>
                </a:lnTo>
                <a:lnTo>
                  <a:pt x="1400049" y="3259262"/>
                </a:lnTo>
                <a:close/>
                <a:moveTo>
                  <a:pt x="1227148" y="3259262"/>
                </a:moveTo>
                <a:lnTo>
                  <a:pt x="1227148" y="3292413"/>
                </a:lnTo>
                <a:lnTo>
                  <a:pt x="1260077" y="3292413"/>
                </a:lnTo>
                <a:lnTo>
                  <a:pt x="1260077" y="3377803"/>
                </a:lnTo>
                <a:lnTo>
                  <a:pt x="1305618" y="3377803"/>
                </a:lnTo>
                <a:lnTo>
                  <a:pt x="1305618" y="3292413"/>
                </a:lnTo>
                <a:lnTo>
                  <a:pt x="1338546" y="3292413"/>
                </a:lnTo>
                <a:lnTo>
                  <a:pt x="1338546" y="3259262"/>
                </a:lnTo>
                <a:close/>
                <a:moveTo>
                  <a:pt x="1078283" y="3259262"/>
                </a:moveTo>
                <a:lnTo>
                  <a:pt x="1078283" y="3377803"/>
                </a:lnTo>
                <a:lnTo>
                  <a:pt x="1123824" y="3377803"/>
                </a:lnTo>
                <a:lnTo>
                  <a:pt x="1123824" y="3333043"/>
                </a:lnTo>
                <a:lnTo>
                  <a:pt x="1165124" y="3333043"/>
                </a:lnTo>
                <a:lnTo>
                  <a:pt x="1165124" y="3377803"/>
                </a:lnTo>
                <a:lnTo>
                  <a:pt x="1210666" y="3377803"/>
                </a:lnTo>
                <a:lnTo>
                  <a:pt x="1210666" y="3259262"/>
                </a:lnTo>
                <a:lnTo>
                  <a:pt x="1165124" y="3259262"/>
                </a:lnTo>
                <a:lnTo>
                  <a:pt x="1165124" y="3299892"/>
                </a:lnTo>
                <a:lnTo>
                  <a:pt x="1123824" y="3299892"/>
                </a:lnTo>
                <a:lnTo>
                  <a:pt x="1123824" y="3259262"/>
                </a:lnTo>
                <a:close/>
                <a:moveTo>
                  <a:pt x="783752" y="3259262"/>
                </a:moveTo>
                <a:lnTo>
                  <a:pt x="783752" y="3286086"/>
                </a:lnTo>
                <a:cubicBezTo>
                  <a:pt x="783752" y="3310227"/>
                  <a:pt x="779585" y="3329749"/>
                  <a:pt x="771251" y="3344652"/>
                </a:cubicBezTo>
                <a:lnTo>
                  <a:pt x="759753" y="3344652"/>
                </a:lnTo>
                <a:lnTo>
                  <a:pt x="759753" y="3411624"/>
                </a:lnTo>
                <a:lnTo>
                  <a:pt x="791342" y="3411624"/>
                </a:lnTo>
                <a:lnTo>
                  <a:pt x="791342" y="3377803"/>
                </a:lnTo>
                <a:lnTo>
                  <a:pt x="875281" y="3377803"/>
                </a:lnTo>
                <a:lnTo>
                  <a:pt x="875281" y="3411624"/>
                </a:lnTo>
                <a:lnTo>
                  <a:pt x="906759" y="3411624"/>
                </a:lnTo>
                <a:lnTo>
                  <a:pt x="906759" y="3344652"/>
                </a:lnTo>
                <a:lnTo>
                  <a:pt x="894257" y="3344652"/>
                </a:lnTo>
                <a:lnTo>
                  <a:pt x="894257" y="3259262"/>
                </a:lnTo>
                <a:close/>
                <a:moveTo>
                  <a:pt x="615985" y="3259262"/>
                </a:moveTo>
                <a:lnTo>
                  <a:pt x="665730" y="3377782"/>
                </a:lnTo>
                <a:cubicBezTo>
                  <a:pt x="663426" y="3384116"/>
                  <a:pt x="660619" y="3388512"/>
                  <a:pt x="657311" y="3390970"/>
                </a:cubicBezTo>
                <a:cubicBezTo>
                  <a:pt x="654002" y="3393429"/>
                  <a:pt x="649671" y="3394658"/>
                  <a:pt x="644318" y="3394658"/>
                </a:cubicBezTo>
                <a:cubicBezTo>
                  <a:pt x="636289" y="3394658"/>
                  <a:pt x="629002" y="3393616"/>
                  <a:pt x="622459" y="3391533"/>
                </a:cubicBezTo>
                <a:lnTo>
                  <a:pt x="626028" y="3423233"/>
                </a:lnTo>
                <a:cubicBezTo>
                  <a:pt x="639714" y="3425019"/>
                  <a:pt x="649831" y="3425912"/>
                  <a:pt x="656377" y="3425912"/>
                </a:cubicBezTo>
                <a:cubicBezTo>
                  <a:pt x="672517" y="3425912"/>
                  <a:pt x="684530" y="3422338"/>
                  <a:pt x="692415" y="3415189"/>
                </a:cubicBezTo>
                <a:cubicBezTo>
                  <a:pt x="697993" y="3410126"/>
                  <a:pt x="703461" y="3400370"/>
                  <a:pt x="708816" y="3385924"/>
                </a:cubicBezTo>
                <a:lnTo>
                  <a:pt x="755847" y="3259262"/>
                </a:lnTo>
                <a:lnTo>
                  <a:pt x="711078" y="3259262"/>
                </a:lnTo>
                <a:lnTo>
                  <a:pt x="688372" y="3338178"/>
                </a:lnTo>
                <a:lnTo>
                  <a:pt x="663922" y="3259262"/>
                </a:lnTo>
                <a:close/>
                <a:moveTo>
                  <a:pt x="503248" y="3259262"/>
                </a:moveTo>
                <a:lnTo>
                  <a:pt x="503248" y="3292413"/>
                </a:lnTo>
                <a:lnTo>
                  <a:pt x="536176" y="3292413"/>
                </a:lnTo>
                <a:lnTo>
                  <a:pt x="536176" y="3377803"/>
                </a:lnTo>
                <a:lnTo>
                  <a:pt x="581718" y="3377803"/>
                </a:lnTo>
                <a:lnTo>
                  <a:pt x="581718" y="3292413"/>
                </a:lnTo>
                <a:lnTo>
                  <a:pt x="614646" y="3292413"/>
                </a:lnTo>
                <a:lnTo>
                  <a:pt x="614646" y="3259262"/>
                </a:lnTo>
                <a:close/>
                <a:moveTo>
                  <a:pt x="3134640" y="3258034"/>
                </a:moveTo>
                <a:cubicBezTo>
                  <a:pt x="3122288" y="3258034"/>
                  <a:pt x="3112986" y="3258257"/>
                  <a:pt x="3106735" y="3258704"/>
                </a:cubicBezTo>
                <a:cubicBezTo>
                  <a:pt x="3100484" y="3259150"/>
                  <a:pt x="3095275" y="3260192"/>
                  <a:pt x="3091108" y="3261829"/>
                </a:cubicBezTo>
                <a:cubicBezTo>
                  <a:pt x="3086941" y="3263466"/>
                  <a:pt x="3083518" y="3265922"/>
                  <a:pt x="3080839" y="3269196"/>
                </a:cubicBezTo>
                <a:cubicBezTo>
                  <a:pt x="3078160" y="3272470"/>
                  <a:pt x="3075128" y="3277642"/>
                  <a:pt x="3071742" y="3284711"/>
                </a:cubicBezTo>
                <a:cubicBezTo>
                  <a:pt x="3068356" y="3291781"/>
                  <a:pt x="3065770" y="3296357"/>
                  <a:pt x="3063984" y="3298441"/>
                </a:cubicBezTo>
                <a:cubicBezTo>
                  <a:pt x="3062198" y="3300524"/>
                  <a:pt x="3059445" y="3301752"/>
                  <a:pt x="3055724" y="3302124"/>
                </a:cubicBezTo>
                <a:lnTo>
                  <a:pt x="3055724" y="3259262"/>
                </a:lnTo>
                <a:lnTo>
                  <a:pt x="3010295" y="3259262"/>
                </a:lnTo>
                <a:lnTo>
                  <a:pt x="3010295" y="3377803"/>
                </a:lnTo>
                <a:lnTo>
                  <a:pt x="3055724" y="3377803"/>
                </a:lnTo>
                <a:lnTo>
                  <a:pt x="3055724" y="3333267"/>
                </a:lnTo>
                <a:cubicBezTo>
                  <a:pt x="3059604" y="3333267"/>
                  <a:pt x="3062869" y="3333934"/>
                  <a:pt x="3065518" y="3335270"/>
                </a:cubicBezTo>
                <a:cubicBezTo>
                  <a:pt x="3068167" y="3336606"/>
                  <a:pt x="3070873" y="3339872"/>
                  <a:pt x="3073634" y="3345067"/>
                </a:cubicBezTo>
                <a:lnTo>
                  <a:pt x="3090962" y="3377803"/>
                </a:lnTo>
                <a:lnTo>
                  <a:pt x="3142231" y="3377803"/>
                </a:lnTo>
                <a:lnTo>
                  <a:pt x="3120688" y="3342196"/>
                </a:lnTo>
                <a:cubicBezTo>
                  <a:pt x="3113767" y="3330662"/>
                  <a:pt x="3108596" y="3323834"/>
                  <a:pt x="3105173" y="3321714"/>
                </a:cubicBezTo>
                <a:cubicBezTo>
                  <a:pt x="3101749" y="3319593"/>
                  <a:pt x="3096875" y="3318235"/>
                  <a:pt x="3090550" y="3317639"/>
                </a:cubicBezTo>
                <a:cubicBezTo>
                  <a:pt x="3093824" y="3316970"/>
                  <a:pt x="3096299" y="3315686"/>
                  <a:pt x="3097973" y="3313789"/>
                </a:cubicBezTo>
                <a:cubicBezTo>
                  <a:pt x="3099647" y="3311891"/>
                  <a:pt x="3101749" y="3308524"/>
                  <a:pt x="3104280" y="3303687"/>
                </a:cubicBezTo>
                <a:cubicBezTo>
                  <a:pt x="3106810" y="3298850"/>
                  <a:pt x="3109042" y="3295650"/>
                  <a:pt x="3110977" y="3294087"/>
                </a:cubicBezTo>
                <a:cubicBezTo>
                  <a:pt x="3112912" y="3292525"/>
                  <a:pt x="3115479" y="3291502"/>
                  <a:pt x="3118679" y="3291018"/>
                </a:cubicBezTo>
                <a:cubicBezTo>
                  <a:pt x="3121878" y="3290534"/>
                  <a:pt x="3126529" y="3290292"/>
                  <a:pt x="3132631" y="3290292"/>
                </a:cubicBezTo>
                <a:lnTo>
                  <a:pt x="3134640" y="3290292"/>
                </a:lnTo>
                <a:close/>
                <a:moveTo>
                  <a:pt x="2210715" y="3258034"/>
                </a:moveTo>
                <a:cubicBezTo>
                  <a:pt x="2198363" y="3258034"/>
                  <a:pt x="2189061" y="3258257"/>
                  <a:pt x="2182810" y="3258704"/>
                </a:cubicBezTo>
                <a:cubicBezTo>
                  <a:pt x="2176559" y="3259150"/>
                  <a:pt x="2171350" y="3260192"/>
                  <a:pt x="2167183" y="3261829"/>
                </a:cubicBezTo>
                <a:cubicBezTo>
                  <a:pt x="2163016" y="3263466"/>
                  <a:pt x="2159593" y="3265922"/>
                  <a:pt x="2156914" y="3269196"/>
                </a:cubicBezTo>
                <a:cubicBezTo>
                  <a:pt x="2154235" y="3272470"/>
                  <a:pt x="2151203" y="3277642"/>
                  <a:pt x="2147817" y="3284711"/>
                </a:cubicBezTo>
                <a:cubicBezTo>
                  <a:pt x="2144431" y="3291781"/>
                  <a:pt x="2141845" y="3296357"/>
                  <a:pt x="2140059" y="3298441"/>
                </a:cubicBezTo>
                <a:cubicBezTo>
                  <a:pt x="2138273" y="3300524"/>
                  <a:pt x="2135520" y="3301752"/>
                  <a:pt x="2131799" y="3302124"/>
                </a:cubicBezTo>
                <a:lnTo>
                  <a:pt x="2131799" y="3259262"/>
                </a:lnTo>
                <a:lnTo>
                  <a:pt x="2086370" y="3259262"/>
                </a:lnTo>
                <a:lnTo>
                  <a:pt x="2086370" y="3377803"/>
                </a:lnTo>
                <a:lnTo>
                  <a:pt x="2131799" y="3377803"/>
                </a:lnTo>
                <a:lnTo>
                  <a:pt x="2131799" y="3333267"/>
                </a:lnTo>
                <a:cubicBezTo>
                  <a:pt x="2135679" y="3333267"/>
                  <a:pt x="2138944" y="3333934"/>
                  <a:pt x="2141593" y="3335270"/>
                </a:cubicBezTo>
                <a:cubicBezTo>
                  <a:pt x="2144242" y="3336606"/>
                  <a:pt x="2146948" y="3339872"/>
                  <a:pt x="2149709" y="3345067"/>
                </a:cubicBezTo>
                <a:lnTo>
                  <a:pt x="2167037" y="3377803"/>
                </a:lnTo>
                <a:lnTo>
                  <a:pt x="2218306" y="3377803"/>
                </a:lnTo>
                <a:lnTo>
                  <a:pt x="2196763" y="3342196"/>
                </a:lnTo>
                <a:cubicBezTo>
                  <a:pt x="2189842" y="3330662"/>
                  <a:pt x="2184671" y="3323834"/>
                  <a:pt x="2181248" y="3321714"/>
                </a:cubicBezTo>
                <a:cubicBezTo>
                  <a:pt x="2177824" y="3319593"/>
                  <a:pt x="2172950" y="3318235"/>
                  <a:pt x="2166625" y="3317639"/>
                </a:cubicBezTo>
                <a:cubicBezTo>
                  <a:pt x="2169899" y="3316970"/>
                  <a:pt x="2172374" y="3315686"/>
                  <a:pt x="2174048" y="3313789"/>
                </a:cubicBezTo>
                <a:cubicBezTo>
                  <a:pt x="2175722" y="3311891"/>
                  <a:pt x="2177824" y="3308524"/>
                  <a:pt x="2180355" y="3303687"/>
                </a:cubicBezTo>
                <a:cubicBezTo>
                  <a:pt x="2182885" y="3298850"/>
                  <a:pt x="2185117" y="3295650"/>
                  <a:pt x="2187052" y="3294087"/>
                </a:cubicBezTo>
                <a:cubicBezTo>
                  <a:pt x="2188987" y="3292525"/>
                  <a:pt x="2191554" y="3291502"/>
                  <a:pt x="2194754" y="3291018"/>
                </a:cubicBezTo>
                <a:cubicBezTo>
                  <a:pt x="2197953" y="3290534"/>
                  <a:pt x="2202604" y="3290292"/>
                  <a:pt x="2208706" y="3290292"/>
                </a:cubicBezTo>
                <a:lnTo>
                  <a:pt x="2210715" y="3290292"/>
                </a:lnTo>
                <a:close/>
                <a:moveTo>
                  <a:pt x="4509850" y="3256583"/>
                </a:moveTo>
                <a:cubicBezTo>
                  <a:pt x="4488939" y="3256583"/>
                  <a:pt x="4472550" y="3262313"/>
                  <a:pt x="4460681" y="3273772"/>
                </a:cubicBezTo>
                <a:cubicBezTo>
                  <a:pt x="4448812" y="3285232"/>
                  <a:pt x="4442877" y="3300227"/>
                  <a:pt x="4442877" y="3318756"/>
                </a:cubicBezTo>
                <a:cubicBezTo>
                  <a:pt x="4442877" y="3331778"/>
                  <a:pt x="4445835" y="3343108"/>
                  <a:pt x="4451751" y="3352744"/>
                </a:cubicBezTo>
                <a:cubicBezTo>
                  <a:pt x="4457667" y="3362381"/>
                  <a:pt x="4465127" y="3369413"/>
                  <a:pt x="4474131" y="3373841"/>
                </a:cubicBezTo>
                <a:cubicBezTo>
                  <a:pt x="4483135" y="3378268"/>
                  <a:pt x="4495488" y="3380482"/>
                  <a:pt x="4511189" y="3380482"/>
                </a:cubicBezTo>
                <a:cubicBezTo>
                  <a:pt x="4529272" y="3380482"/>
                  <a:pt x="4543150" y="3377896"/>
                  <a:pt x="4552824" y="3372724"/>
                </a:cubicBezTo>
                <a:cubicBezTo>
                  <a:pt x="4562498" y="3367553"/>
                  <a:pt x="4570758" y="3359014"/>
                  <a:pt x="4577604" y="3347108"/>
                </a:cubicBezTo>
                <a:lnTo>
                  <a:pt x="4532844" y="3342978"/>
                </a:lnTo>
                <a:cubicBezTo>
                  <a:pt x="4530016" y="3346549"/>
                  <a:pt x="4527374" y="3349042"/>
                  <a:pt x="4524919" y="3350456"/>
                </a:cubicBezTo>
                <a:cubicBezTo>
                  <a:pt x="4520900" y="3352688"/>
                  <a:pt x="4516659" y="3353805"/>
                  <a:pt x="4512194" y="3353805"/>
                </a:cubicBezTo>
                <a:cubicBezTo>
                  <a:pt x="4505124" y="3353805"/>
                  <a:pt x="4499395" y="3351238"/>
                  <a:pt x="4495004" y="3346103"/>
                </a:cubicBezTo>
                <a:cubicBezTo>
                  <a:pt x="4491879" y="3342531"/>
                  <a:pt x="4489907" y="3337099"/>
                  <a:pt x="4489088" y="3329806"/>
                </a:cubicBezTo>
                <a:lnTo>
                  <a:pt x="4580171" y="3329806"/>
                </a:lnTo>
                <a:lnTo>
                  <a:pt x="4580171" y="3324672"/>
                </a:lnTo>
                <a:cubicBezTo>
                  <a:pt x="4580171" y="3309045"/>
                  <a:pt x="4577604" y="3296357"/>
                  <a:pt x="4572469" y="3286609"/>
                </a:cubicBezTo>
                <a:cubicBezTo>
                  <a:pt x="4567335" y="3276861"/>
                  <a:pt x="4559856" y="3269419"/>
                  <a:pt x="4550033" y="3264285"/>
                </a:cubicBezTo>
                <a:cubicBezTo>
                  <a:pt x="4540211" y="3259150"/>
                  <a:pt x="4526816" y="3256583"/>
                  <a:pt x="4509850" y="3256583"/>
                </a:cubicBezTo>
                <a:close/>
                <a:moveTo>
                  <a:pt x="2291418" y="3256583"/>
                </a:moveTo>
                <a:cubicBezTo>
                  <a:pt x="2270656" y="3256583"/>
                  <a:pt x="2254173" y="3262443"/>
                  <a:pt x="2241969" y="3274163"/>
                </a:cubicBezTo>
                <a:cubicBezTo>
                  <a:pt x="2229765" y="3285883"/>
                  <a:pt x="2223664" y="3300785"/>
                  <a:pt x="2223664" y="3318867"/>
                </a:cubicBezTo>
                <a:cubicBezTo>
                  <a:pt x="2223664" y="3338289"/>
                  <a:pt x="2230882" y="3353991"/>
                  <a:pt x="2245318" y="3365971"/>
                </a:cubicBezTo>
                <a:cubicBezTo>
                  <a:pt x="2257075" y="3375645"/>
                  <a:pt x="2272479" y="3380482"/>
                  <a:pt x="2291529" y="3380482"/>
                </a:cubicBezTo>
                <a:cubicBezTo>
                  <a:pt x="2312886" y="3380482"/>
                  <a:pt x="2329611" y="3374659"/>
                  <a:pt x="2341703" y="3363014"/>
                </a:cubicBezTo>
                <a:cubicBezTo>
                  <a:pt x="2353795" y="3351368"/>
                  <a:pt x="2359841" y="3336429"/>
                  <a:pt x="2359841" y="3318198"/>
                </a:cubicBezTo>
                <a:cubicBezTo>
                  <a:pt x="2359841" y="3301975"/>
                  <a:pt x="2354967" y="3288320"/>
                  <a:pt x="2345219" y="3277233"/>
                </a:cubicBezTo>
                <a:cubicBezTo>
                  <a:pt x="2333089" y="3263466"/>
                  <a:pt x="2315156" y="3256583"/>
                  <a:pt x="2291418" y="3256583"/>
                </a:cubicBezTo>
                <a:close/>
                <a:moveTo>
                  <a:pt x="985600" y="3256583"/>
                </a:moveTo>
                <a:cubicBezTo>
                  <a:pt x="964690" y="3256583"/>
                  <a:pt x="948300" y="3262313"/>
                  <a:pt x="936431" y="3273772"/>
                </a:cubicBezTo>
                <a:cubicBezTo>
                  <a:pt x="924562" y="3285232"/>
                  <a:pt x="918627" y="3300227"/>
                  <a:pt x="918627" y="3318756"/>
                </a:cubicBezTo>
                <a:cubicBezTo>
                  <a:pt x="918627" y="3331778"/>
                  <a:pt x="921585" y="3343108"/>
                  <a:pt x="927501" y="3352744"/>
                </a:cubicBezTo>
                <a:cubicBezTo>
                  <a:pt x="933417" y="3362381"/>
                  <a:pt x="940877" y="3369413"/>
                  <a:pt x="949882" y="3373841"/>
                </a:cubicBezTo>
                <a:cubicBezTo>
                  <a:pt x="958886" y="3378268"/>
                  <a:pt x="971238" y="3380482"/>
                  <a:pt x="986940" y="3380482"/>
                </a:cubicBezTo>
                <a:cubicBezTo>
                  <a:pt x="1005022" y="3380482"/>
                  <a:pt x="1018900" y="3377896"/>
                  <a:pt x="1028574" y="3372724"/>
                </a:cubicBezTo>
                <a:cubicBezTo>
                  <a:pt x="1038248" y="3367553"/>
                  <a:pt x="1046508" y="3359014"/>
                  <a:pt x="1053355" y="3347108"/>
                </a:cubicBezTo>
                <a:lnTo>
                  <a:pt x="1008594" y="3342978"/>
                </a:lnTo>
                <a:cubicBezTo>
                  <a:pt x="1005766" y="3346549"/>
                  <a:pt x="1003125" y="3349042"/>
                  <a:pt x="1000669" y="3350456"/>
                </a:cubicBezTo>
                <a:cubicBezTo>
                  <a:pt x="996651" y="3352688"/>
                  <a:pt x="992409" y="3353805"/>
                  <a:pt x="987944" y="3353805"/>
                </a:cubicBezTo>
                <a:cubicBezTo>
                  <a:pt x="980875" y="3353805"/>
                  <a:pt x="975145" y="3351238"/>
                  <a:pt x="970755" y="3346103"/>
                </a:cubicBezTo>
                <a:cubicBezTo>
                  <a:pt x="967629" y="3342531"/>
                  <a:pt x="965657" y="3337099"/>
                  <a:pt x="964839" y="3329806"/>
                </a:cubicBezTo>
                <a:lnTo>
                  <a:pt x="1055921" y="3329806"/>
                </a:lnTo>
                <a:lnTo>
                  <a:pt x="1055921" y="3324672"/>
                </a:lnTo>
                <a:cubicBezTo>
                  <a:pt x="1055921" y="3309045"/>
                  <a:pt x="1053355" y="3296357"/>
                  <a:pt x="1048220" y="3286609"/>
                </a:cubicBezTo>
                <a:cubicBezTo>
                  <a:pt x="1043085" y="3276861"/>
                  <a:pt x="1035607" y="3269419"/>
                  <a:pt x="1025784" y="3264285"/>
                </a:cubicBezTo>
                <a:cubicBezTo>
                  <a:pt x="1015961" y="3259150"/>
                  <a:pt x="1002567" y="3256583"/>
                  <a:pt x="985600" y="3256583"/>
                </a:cubicBezTo>
                <a:close/>
                <a:moveTo>
                  <a:pt x="4072109" y="3214167"/>
                </a:moveTo>
                <a:lnTo>
                  <a:pt x="4057710" y="3302124"/>
                </a:lnTo>
                <a:lnTo>
                  <a:pt x="4096442" y="3307705"/>
                </a:lnTo>
                <a:cubicBezTo>
                  <a:pt x="4100089" y="3303612"/>
                  <a:pt x="4103437" y="3300785"/>
                  <a:pt x="4106488" y="3299222"/>
                </a:cubicBezTo>
                <a:cubicBezTo>
                  <a:pt x="4110581" y="3297064"/>
                  <a:pt x="4114823" y="3295985"/>
                  <a:pt x="4119213" y="3295985"/>
                </a:cubicBezTo>
                <a:cubicBezTo>
                  <a:pt x="4126133" y="3295985"/>
                  <a:pt x="4131677" y="3298255"/>
                  <a:pt x="4135844" y="3302794"/>
                </a:cubicBezTo>
                <a:cubicBezTo>
                  <a:pt x="4140012" y="3307333"/>
                  <a:pt x="4142095" y="3314477"/>
                  <a:pt x="4142095" y="3324225"/>
                </a:cubicBezTo>
                <a:cubicBezTo>
                  <a:pt x="4142095" y="3333750"/>
                  <a:pt x="4140030" y="3340913"/>
                  <a:pt x="4135900" y="3345712"/>
                </a:cubicBezTo>
                <a:cubicBezTo>
                  <a:pt x="4131770" y="3350512"/>
                  <a:pt x="4126543" y="3352912"/>
                  <a:pt x="4120218" y="3352912"/>
                </a:cubicBezTo>
                <a:cubicBezTo>
                  <a:pt x="4114562" y="3352912"/>
                  <a:pt x="4109688" y="3350996"/>
                  <a:pt x="4105595" y="3347163"/>
                </a:cubicBezTo>
                <a:cubicBezTo>
                  <a:pt x="4101502" y="3343331"/>
                  <a:pt x="4098898" y="3337731"/>
                  <a:pt x="4097782" y="3330364"/>
                </a:cubicBezTo>
                <a:lnTo>
                  <a:pt x="4051794" y="3335387"/>
                </a:lnTo>
                <a:cubicBezTo>
                  <a:pt x="4054026" y="3343052"/>
                  <a:pt x="4056817" y="3349451"/>
                  <a:pt x="4060165" y="3354586"/>
                </a:cubicBezTo>
                <a:cubicBezTo>
                  <a:pt x="4063514" y="3359721"/>
                  <a:pt x="4067886" y="3364316"/>
                  <a:pt x="4073281" y="3368371"/>
                </a:cubicBezTo>
                <a:cubicBezTo>
                  <a:pt x="4078676" y="3372427"/>
                  <a:pt x="4085224" y="3375478"/>
                  <a:pt x="4092926" y="3377524"/>
                </a:cubicBezTo>
                <a:cubicBezTo>
                  <a:pt x="4100628" y="3379571"/>
                  <a:pt x="4109874" y="3380594"/>
                  <a:pt x="4120664" y="3380594"/>
                </a:cubicBezTo>
                <a:cubicBezTo>
                  <a:pt x="4135696" y="3380594"/>
                  <a:pt x="4148030" y="3378026"/>
                  <a:pt x="4157666" y="3372892"/>
                </a:cubicBezTo>
                <a:cubicBezTo>
                  <a:pt x="4167303" y="3367757"/>
                  <a:pt x="4174744" y="3360316"/>
                  <a:pt x="4179991" y="3350568"/>
                </a:cubicBezTo>
                <a:cubicBezTo>
                  <a:pt x="4185237" y="3340819"/>
                  <a:pt x="4187860" y="3330662"/>
                  <a:pt x="4187860" y="3320095"/>
                </a:cubicBezTo>
                <a:cubicBezTo>
                  <a:pt x="4187860" y="3305064"/>
                  <a:pt x="4182763" y="3292599"/>
                  <a:pt x="4172568" y="3282702"/>
                </a:cubicBezTo>
                <a:cubicBezTo>
                  <a:pt x="4162373" y="3272805"/>
                  <a:pt x="4149090" y="3267856"/>
                  <a:pt x="4132719" y="3267856"/>
                </a:cubicBezTo>
                <a:cubicBezTo>
                  <a:pt x="4127882" y="3267856"/>
                  <a:pt x="4122989" y="3268452"/>
                  <a:pt x="4118041" y="3269642"/>
                </a:cubicBezTo>
                <a:cubicBezTo>
                  <a:pt x="4113092" y="3270833"/>
                  <a:pt x="4108088" y="3272619"/>
                  <a:pt x="4103028" y="3275000"/>
                </a:cubicBezTo>
                <a:lnTo>
                  <a:pt x="4106935" y="3250444"/>
                </a:lnTo>
                <a:lnTo>
                  <a:pt x="4180046" y="3250444"/>
                </a:lnTo>
                <a:lnTo>
                  <a:pt x="4180046" y="3214167"/>
                </a:lnTo>
                <a:close/>
                <a:moveTo>
                  <a:pt x="4710470" y="3211376"/>
                </a:moveTo>
                <a:cubicBezTo>
                  <a:pt x="4720218" y="3232956"/>
                  <a:pt x="4727250" y="3252899"/>
                  <a:pt x="4731566" y="3271205"/>
                </a:cubicBezTo>
                <a:cubicBezTo>
                  <a:pt x="4735213" y="3286758"/>
                  <a:pt x="4737036" y="3303352"/>
                  <a:pt x="4737036" y="3320988"/>
                </a:cubicBezTo>
                <a:cubicBezTo>
                  <a:pt x="4737036" y="3354995"/>
                  <a:pt x="4728181" y="3389970"/>
                  <a:pt x="4710470" y="3425912"/>
                </a:cubicBezTo>
                <a:lnTo>
                  <a:pt x="4738822" y="3425912"/>
                </a:lnTo>
                <a:cubicBezTo>
                  <a:pt x="4753258" y="3405448"/>
                  <a:pt x="4763397" y="3386938"/>
                  <a:pt x="4769239" y="3370380"/>
                </a:cubicBezTo>
                <a:cubicBezTo>
                  <a:pt x="4775080" y="3353823"/>
                  <a:pt x="4778001" y="3336466"/>
                  <a:pt x="4778001" y="3318309"/>
                </a:cubicBezTo>
                <a:cubicBezTo>
                  <a:pt x="4778001" y="3299482"/>
                  <a:pt x="4774931" y="3281586"/>
                  <a:pt x="4768792" y="3264619"/>
                </a:cubicBezTo>
                <a:cubicBezTo>
                  <a:pt x="4762653" y="3247653"/>
                  <a:pt x="4752663" y="3229905"/>
                  <a:pt x="4738822" y="3211376"/>
                </a:cubicBezTo>
                <a:close/>
                <a:moveTo>
                  <a:pt x="3967259" y="3211376"/>
                </a:moveTo>
                <a:cubicBezTo>
                  <a:pt x="3951930" y="3211376"/>
                  <a:pt x="3939931" y="3213292"/>
                  <a:pt x="3931262" y="3217125"/>
                </a:cubicBezTo>
                <a:cubicBezTo>
                  <a:pt x="3922592" y="3220957"/>
                  <a:pt x="3915877" y="3226464"/>
                  <a:pt x="3911114" y="3233645"/>
                </a:cubicBezTo>
                <a:cubicBezTo>
                  <a:pt x="3906352" y="3240826"/>
                  <a:pt x="3903077" y="3250816"/>
                  <a:pt x="3901291" y="3263615"/>
                </a:cubicBezTo>
                <a:lnTo>
                  <a:pt x="3946833" y="3267298"/>
                </a:lnTo>
                <a:cubicBezTo>
                  <a:pt x="3948098" y="3258071"/>
                  <a:pt x="3950572" y="3251634"/>
                  <a:pt x="3954256" y="3247988"/>
                </a:cubicBezTo>
                <a:cubicBezTo>
                  <a:pt x="3957939" y="3244342"/>
                  <a:pt x="3962683" y="3242518"/>
                  <a:pt x="3968487" y="3242518"/>
                </a:cubicBezTo>
                <a:cubicBezTo>
                  <a:pt x="3974068" y="3242518"/>
                  <a:pt x="3978701" y="3244286"/>
                  <a:pt x="3982384" y="3247820"/>
                </a:cubicBezTo>
                <a:cubicBezTo>
                  <a:pt x="3986068" y="3251355"/>
                  <a:pt x="3987909" y="3255615"/>
                  <a:pt x="3987909" y="3260601"/>
                </a:cubicBezTo>
                <a:cubicBezTo>
                  <a:pt x="3987909" y="3265215"/>
                  <a:pt x="3986049" y="3270089"/>
                  <a:pt x="3982328" y="3275224"/>
                </a:cubicBezTo>
                <a:cubicBezTo>
                  <a:pt x="3978608" y="3280358"/>
                  <a:pt x="3970087" y="3287874"/>
                  <a:pt x="3956767" y="3297771"/>
                </a:cubicBezTo>
                <a:cubicBezTo>
                  <a:pt x="3934964" y="3313919"/>
                  <a:pt x="3920100" y="3327927"/>
                  <a:pt x="3912174" y="3339796"/>
                </a:cubicBezTo>
                <a:cubicBezTo>
                  <a:pt x="3904249" y="3351665"/>
                  <a:pt x="3899505" y="3364334"/>
                  <a:pt x="3897943" y="3377803"/>
                </a:cubicBezTo>
                <a:lnTo>
                  <a:pt x="4034344" y="3377803"/>
                </a:lnTo>
                <a:lnTo>
                  <a:pt x="4034344" y="3340745"/>
                </a:lnTo>
                <a:lnTo>
                  <a:pt x="3963353" y="3340745"/>
                </a:lnTo>
                <a:cubicBezTo>
                  <a:pt x="3967520" y="3336652"/>
                  <a:pt x="3971148" y="3333341"/>
                  <a:pt x="3974236" y="3330811"/>
                </a:cubicBezTo>
                <a:cubicBezTo>
                  <a:pt x="3977324" y="3328281"/>
                  <a:pt x="3983444" y="3323853"/>
                  <a:pt x="3992597" y="3317528"/>
                </a:cubicBezTo>
                <a:cubicBezTo>
                  <a:pt x="4008001" y="3306663"/>
                  <a:pt x="4018624" y="3296692"/>
                  <a:pt x="4024465" y="3287613"/>
                </a:cubicBezTo>
                <a:cubicBezTo>
                  <a:pt x="4030307" y="3278535"/>
                  <a:pt x="4033227" y="3269010"/>
                  <a:pt x="4033227" y="3259038"/>
                </a:cubicBezTo>
                <a:cubicBezTo>
                  <a:pt x="4033227" y="3249662"/>
                  <a:pt x="4030679" y="3241198"/>
                  <a:pt x="4025581" y="3233645"/>
                </a:cubicBezTo>
                <a:cubicBezTo>
                  <a:pt x="4020484" y="3226092"/>
                  <a:pt x="4013489" y="3220492"/>
                  <a:pt x="4004597" y="3216846"/>
                </a:cubicBezTo>
                <a:cubicBezTo>
                  <a:pt x="3995704" y="3213199"/>
                  <a:pt x="3983258" y="3211376"/>
                  <a:pt x="3967259" y="3211376"/>
                </a:cubicBezTo>
                <a:close/>
                <a:moveTo>
                  <a:pt x="3705136" y="3211376"/>
                </a:moveTo>
                <a:cubicBezTo>
                  <a:pt x="3683109" y="3211376"/>
                  <a:pt x="3665882" y="3218241"/>
                  <a:pt x="3653455" y="3231970"/>
                </a:cubicBezTo>
                <a:cubicBezTo>
                  <a:pt x="3641028" y="3245700"/>
                  <a:pt x="3634815" y="3267336"/>
                  <a:pt x="3634815" y="3296878"/>
                </a:cubicBezTo>
                <a:cubicBezTo>
                  <a:pt x="3634815" y="3317044"/>
                  <a:pt x="3637773" y="3333248"/>
                  <a:pt x="3643688" y="3345489"/>
                </a:cubicBezTo>
                <a:cubicBezTo>
                  <a:pt x="3649604" y="3357730"/>
                  <a:pt x="3657511" y="3366641"/>
                  <a:pt x="3667408" y="3372222"/>
                </a:cubicBezTo>
                <a:cubicBezTo>
                  <a:pt x="3677305" y="3377803"/>
                  <a:pt x="3690439" y="3380594"/>
                  <a:pt x="3706810" y="3380594"/>
                </a:cubicBezTo>
                <a:cubicBezTo>
                  <a:pt x="3720428" y="3380594"/>
                  <a:pt x="3731758" y="3378306"/>
                  <a:pt x="3740799" y="3373729"/>
                </a:cubicBezTo>
                <a:cubicBezTo>
                  <a:pt x="3749840" y="3369153"/>
                  <a:pt x="3756909" y="3362400"/>
                  <a:pt x="3762007" y="3353470"/>
                </a:cubicBezTo>
                <a:cubicBezTo>
                  <a:pt x="3767104" y="3344540"/>
                  <a:pt x="3769653" y="3334680"/>
                  <a:pt x="3769653" y="3323890"/>
                </a:cubicBezTo>
                <a:cubicBezTo>
                  <a:pt x="3769653" y="3307891"/>
                  <a:pt x="3764611" y="3294683"/>
                  <a:pt x="3754528" y="3284265"/>
                </a:cubicBezTo>
                <a:cubicBezTo>
                  <a:pt x="3744445" y="3273847"/>
                  <a:pt x="3732111" y="3268638"/>
                  <a:pt x="3717526" y="3268638"/>
                </a:cubicBezTo>
                <a:cubicBezTo>
                  <a:pt x="3710010" y="3268638"/>
                  <a:pt x="3703387" y="3269959"/>
                  <a:pt x="3697657" y="3272600"/>
                </a:cubicBezTo>
                <a:cubicBezTo>
                  <a:pt x="3691927" y="3275242"/>
                  <a:pt x="3686346" y="3279316"/>
                  <a:pt x="3680914" y="3284823"/>
                </a:cubicBezTo>
                <a:cubicBezTo>
                  <a:pt x="3682328" y="3267261"/>
                  <a:pt x="3684523" y="3255801"/>
                  <a:pt x="3687500" y="3250444"/>
                </a:cubicBezTo>
                <a:cubicBezTo>
                  <a:pt x="3691593" y="3243002"/>
                  <a:pt x="3697322" y="3239281"/>
                  <a:pt x="3704689" y="3239281"/>
                </a:cubicBezTo>
                <a:cubicBezTo>
                  <a:pt x="3708782" y="3239281"/>
                  <a:pt x="3712224" y="3240584"/>
                  <a:pt x="3715014" y="3243188"/>
                </a:cubicBezTo>
                <a:cubicBezTo>
                  <a:pt x="3717805" y="3245793"/>
                  <a:pt x="3719795" y="3250258"/>
                  <a:pt x="3720986" y="3256583"/>
                </a:cubicBezTo>
                <a:lnTo>
                  <a:pt x="3766193" y="3251002"/>
                </a:lnTo>
                <a:cubicBezTo>
                  <a:pt x="3763588" y="3242221"/>
                  <a:pt x="3759793" y="3234928"/>
                  <a:pt x="3754807" y="3229124"/>
                </a:cubicBezTo>
                <a:cubicBezTo>
                  <a:pt x="3749822" y="3223320"/>
                  <a:pt x="3743552" y="3218911"/>
                  <a:pt x="3735999" y="3215897"/>
                </a:cubicBezTo>
                <a:cubicBezTo>
                  <a:pt x="3728446" y="3212883"/>
                  <a:pt x="3718158" y="3211376"/>
                  <a:pt x="3705136" y="3211376"/>
                </a:cubicBezTo>
                <a:close/>
                <a:moveTo>
                  <a:pt x="3547601" y="3211376"/>
                </a:moveTo>
                <a:cubicBezTo>
                  <a:pt x="3542764" y="3221645"/>
                  <a:pt x="3536067" y="3230277"/>
                  <a:pt x="3527510" y="3237272"/>
                </a:cubicBezTo>
                <a:cubicBezTo>
                  <a:pt x="3518952" y="3244267"/>
                  <a:pt x="3506934" y="3250258"/>
                  <a:pt x="3491456" y="3255243"/>
                </a:cubicBezTo>
                <a:lnTo>
                  <a:pt x="3491456" y="3292525"/>
                </a:lnTo>
                <a:cubicBezTo>
                  <a:pt x="3501948" y="3289325"/>
                  <a:pt x="3510673" y="3285976"/>
                  <a:pt x="3517631" y="3282479"/>
                </a:cubicBezTo>
                <a:cubicBezTo>
                  <a:pt x="3524589" y="3278981"/>
                  <a:pt x="3531788" y="3274405"/>
                  <a:pt x="3539230" y="3268750"/>
                </a:cubicBezTo>
                <a:lnTo>
                  <a:pt x="3539230" y="3377803"/>
                </a:lnTo>
                <a:lnTo>
                  <a:pt x="3585218" y="3377803"/>
                </a:lnTo>
                <a:lnTo>
                  <a:pt x="3585218" y="3211376"/>
                </a:lnTo>
                <a:close/>
                <a:moveTo>
                  <a:pt x="3438771" y="3211376"/>
                </a:moveTo>
                <a:cubicBezTo>
                  <a:pt x="3424930" y="3229905"/>
                  <a:pt x="3414940" y="3247653"/>
                  <a:pt x="3408800" y="3264619"/>
                </a:cubicBezTo>
                <a:cubicBezTo>
                  <a:pt x="3402661" y="3281586"/>
                  <a:pt x="3399592" y="3299482"/>
                  <a:pt x="3399592" y="3318309"/>
                </a:cubicBezTo>
                <a:cubicBezTo>
                  <a:pt x="3399592" y="3336466"/>
                  <a:pt x="3402512" y="3353823"/>
                  <a:pt x="3408354" y="3370380"/>
                </a:cubicBezTo>
                <a:cubicBezTo>
                  <a:pt x="3414196" y="3386938"/>
                  <a:pt x="3424334" y="3405448"/>
                  <a:pt x="3438771" y="3425912"/>
                </a:cubicBezTo>
                <a:lnTo>
                  <a:pt x="3467123" y="3425912"/>
                </a:lnTo>
                <a:cubicBezTo>
                  <a:pt x="3449412" y="3389970"/>
                  <a:pt x="3440557" y="3354995"/>
                  <a:pt x="3440557" y="3320988"/>
                </a:cubicBezTo>
                <a:cubicBezTo>
                  <a:pt x="3440557" y="3303352"/>
                  <a:pt x="3442380" y="3286758"/>
                  <a:pt x="3446026" y="3271205"/>
                </a:cubicBezTo>
                <a:cubicBezTo>
                  <a:pt x="3450342" y="3252899"/>
                  <a:pt x="3457374" y="3232956"/>
                  <a:pt x="3467123" y="3211376"/>
                </a:cubicBezTo>
                <a:close/>
                <a:moveTo>
                  <a:pt x="413579" y="3211376"/>
                </a:moveTo>
                <a:cubicBezTo>
                  <a:pt x="387237" y="3211376"/>
                  <a:pt x="366866" y="3218646"/>
                  <a:pt x="352467" y="3233184"/>
                </a:cubicBezTo>
                <a:cubicBezTo>
                  <a:pt x="338067" y="3247723"/>
                  <a:pt x="330868" y="3268526"/>
                  <a:pt x="330868" y="3295594"/>
                </a:cubicBezTo>
                <a:cubicBezTo>
                  <a:pt x="330868" y="3315897"/>
                  <a:pt x="334961" y="3332555"/>
                  <a:pt x="343146" y="3345568"/>
                </a:cubicBezTo>
                <a:cubicBezTo>
                  <a:pt x="351332" y="3358582"/>
                  <a:pt x="361062" y="3367673"/>
                  <a:pt x="372335" y="3372841"/>
                </a:cubicBezTo>
                <a:cubicBezTo>
                  <a:pt x="383609" y="3378010"/>
                  <a:pt x="398138" y="3380594"/>
                  <a:pt x="415923" y="3380594"/>
                </a:cubicBezTo>
                <a:cubicBezTo>
                  <a:pt x="430583" y="3380594"/>
                  <a:pt x="442657" y="3378473"/>
                  <a:pt x="452144" y="3374231"/>
                </a:cubicBezTo>
                <a:cubicBezTo>
                  <a:pt x="461632" y="3369990"/>
                  <a:pt x="469576" y="3363702"/>
                  <a:pt x="475975" y="3355368"/>
                </a:cubicBezTo>
                <a:cubicBezTo>
                  <a:pt x="482375" y="3347033"/>
                  <a:pt x="487063" y="3336652"/>
                  <a:pt x="490040" y="3324225"/>
                </a:cubicBezTo>
                <a:lnTo>
                  <a:pt x="445726" y="3310831"/>
                </a:lnTo>
                <a:cubicBezTo>
                  <a:pt x="443494" y="3321174"/>
                  <a:pt x="439903" y="3329062"/>
                  <a:pt x="434955" y="3334494"/>
                </a:cubicBezTo>
                <a:cubicBezTo>
                  <a:pt x="430006" y="3339926"/>
                  <a:pt x="422695" y="3342643"/>
                  <a:pt x="413021" y="3342643"/>
                </a:cubicBezTo>
                <a:cubicBezTo>
                  <a:pt x="403050" y="3342643"/>
                  <a:pt x="395310" y="3339279"/>
                  <a:pt x="389804" y="3332553"/>
                </a:cubicBezTo>
                <a:cubicBezTo>
                  <a:pt x="384297" y="3325827"/>
                  <a:pt x="381544" y="3313396"/>
                  <a:pt x="381544" y="3295260"/>
                </a:cubicBezTo>
                <a:cubicBezTo>
                  <a:pt x="381544" y="3280618"/>
                  <a:pt x="383851" y="3269879"/>
                  <a:pt x="388465" y="3263041"/>
                </a:cubicBezTo>
                <a:cubicBezTo>
                  <a:pt x="394566" y="3253824"/>
                  <a:pt x="403347" y="3249216"/>
                  <a:pt x="414807" y="3249216"/>
                </a:cubicBezTo>
                <a:cubicBezTo>
                  <a:pt x="419867" y="3249216"/>
                  <a:pt x="424444" y="3250258"/>
                  <a:pt x="428536" y="3252341"/>
                </a:cubicBezTo>
                <a:cubicBezTo>
                  <a:pt x="432629" y="3254425"/>
                  <a:pt x="436089" y="3257401"/>
                  <a:pt x="438917" y="3261271"/>
                </a:cubicBezTo>
                <a:cubicBezTo>
                  <a:pt x="440629" y="3263578"/>
                  <a:pt x="442266" y="3267224"/>
                  <a:pt x="443829" y="3272210"/>
                </a:cubicBezTo>
                <a:lnTo>
                  <a:pt x="488477" y="3262275"/>
                </a:lnTo>
                <a:cubicBezTo>
                  <a:pt x="482747" y="3245011"/>
                  <a:pt x="473985" y="3232212"/>
                  <a:pt x="462190" y="3223878"/>
                </a:cubicBezTo>
                <a:cubicBezTo>
                  <a:pt x="450396" y="3215543"/>
                  <a:pt x="434192" y="3211376"/>
                  <a:pt x="413579" y="3211376"/>
                </a:cubicBezTo>
                <a:close/>
                <a:moveTo>
                  <a:pt x="166227" y="3211376"/>
                </a:moveTo>
                <a:cubicBezTo>
                  <a:pt x="161390" y="3221645"/>
                  <a:pt x="154693" y="3230277"/>
                  <a:pt x="146135" y="3237272"/>
                </a:cubicBezTo>
                <a:cubicBezTo>
                  <a:pt x="137578" y="3244267"/>
                  <a:pt x="125560" y="3250258"/>
                  <a:pt x="110081" y="3255243"/>
                </a:cubicBezTo>
                <a:lnTo>
                  <a:pt x="110081" y="3292525"/>
                </a:lnTo>
                <a:cubicBezTo>
                  <a:pt x="120574" y="3289325"/>
                  <a:pt x="129299" y="3285976"/>
                  <a:pt x="136257" y="3282479"/>
                </a:cubicBezTo>
                <a:cubicBezTo>
                  <a:pt x="143214" y="3278981"/>
                  <a:pt x="150414" y="3274405"/>
                  <a:pt x="157855" y="3268750"/>
                </a:cubicBezTo>
                <a:lnTo>
                  <a:pt x="157855" y="3377803"/>
                </a:lnTo>
                <a:lnTo>
                  <a:pt x="203843" y="3377803"/>
                </a:lnTo>
                <a:lnTo>
                  <a:pt x="203843" y="3211376"/>
                </a:lnTo>
                <a:close/>
                <a:moveTo>
                  <a:pt x="1578560" y="2090458"/>
                </a:moveTo>
                <a:lnTo>
                  <a:pt x="1605358" y="2090458"/>
                </a:lnTo>
                <a:cubicBezTo>
                  <a:pt x="1620290" y="2090458"/>
                  <a:pt x="1627757" y="2096858"/>
                  <a:pt x="1627757" y="2109657"/>
                </a:cubicBezTo>
                <a:cubicBezTo>
                  <a:pt x="1627757" y="2115524"/>
                  <a:pt x="1625690" y="2119990"/>
                  <a:pt x="1621557" y="2123057"/>
                </a:cubicBezTo>
                <a:cubicBezTo>
                  <a:pt x="1617424" y="2126123"/>
                  <a:pt x="1612024" y="2127656"/>
                  <a:pt x="1605358" y="2127656"/>
                </a:cubicBezTo>
                <a:lnTo>
                  <a:pt x="1578560" y="2127656"/>
                </a:lnTo>
                <a:close/>
                <a:moveTo>
                  <a:pt x="2537305" y="2076859"/>
                </a:moveTo>
                <a:lnTo>
                  <a:pt x="2537305" y="2089859"/>
                </a:lnTo>
                <a:cubicBezTo>
                  <a:pt x="2537305" y="2099991"/>
                  <a:pt x="2535672" y="2108224"/>
                  <a:pt x="2532405" y="2114557"/>
                </a:cubicBezTo>
                <a:cubicBezTo>
                  <a:pt x="2529139" y="2120890"/>
                  <a:pt x="2523606" y="2126256"/>
                  <a:pt x="2515806" y="2130656"/>
                </a:cubicBezTo>
                <a:cubicBezTo>
                  <a:pt x="2508007" y="2135056"/>
                  <a:pt x="2499574" y="2137256"/>
                  <a:pt x="2490508" y="2137256"/>
                </a:cubicBezTo>
                <a:cubicBezTo>
                  <a:pt x="2481842" y="2137256"/>
                  <a:pt x="2475275" y="2135223"/>
                  <a:pt x="2470809" y="2131156"/>
                </a:cubicBezTo>
                <a:cubicBezTo>
                  <a:pt x="2466343" y="2127090"/>
                  <a:pt x="2464109" y="2121857"/>
                  <a:pt x="2464109" y="2115457"/>
                </a:cubicBezTo>
                <a:cubicBezTo>
                  <a:pt x="2464109" y="2109857"/>
                  <a:pt x="2466376" y="2104858"/>
                  <a:pt x="2470909" y="2100458"/>
                </a:cubicBezTo>
                <a:cubicBezTo>
                  <a:pt x="2475309" y="2096191"/>
                  <a:pt x="2485775" y="2091858"/>
                  <a:pt x="2502307" y="2087459"/>
                </a:cubicBezTo>
                <a:cubicBezTo>
                  <a:pt x="2514440" y="2084392"/>
                  <a:pt x="2526106" y="2080859"/>
                  <a:pt x="2537305" y="2076859"/>
                </a:cubicBezTo>
                <a:close/>
                <a:moveTo>
                  <a:pt x="1889606" y="2076859"/>
                </a:moveTo>
                <a:lnTo>
                  <a:pt x="1889606" y="2089859"/>
                </a:lnTo>
                <a:cubicBezTo>
                  <a:pt x="1889606" y="2099991"/>
                  <a:pt x="1887972" y="2108224"/>
                  <a:pt x="1884706" y="2114557"/>
                </a:cubicBezTo>
                <a:cubicBezTo>
                  <a:pt x="1881440" y="2120890"/>
                  <a:pt x="1875907" y="2126256"/>
                  <a:pt x="1868107" y="2130656"/>
                </a:cubicBezTo>
                <a:cubicBezTo>
                  <a:pt x="1860308" y="2135056"/>
                  <a:pt x="1851875" y="2137256"/>
                  <a:pt x="1842809" y="2137256"/>
                </a:cubicBezTo>
                <a:cubicBezTo>
                  <a:pt x="1834142" y="2137256"/>
                  <a:pt x="1827576" y="2135223"/>
                  <a:pt x="1823110" y="2131156"/>
                </a:cubicBezTo>
                <a:cubicBezTo>
                  <a:pt x="1818644" y="2127090"/>
                  <a:pt x="1816410" y="2121857"/>
                  <a:pt x="1816410" y="2115457"/>
                </a:cubicBezTo>
                <a:cubicBezTo>
                  <a:pt x="1816410" y="2109857"/>
                  <a:pt x="1818677" y="2104858"/>
                  <a:pt x="1823210" y="2100458"/>
                </a:cubicBezTo>
                <a:cubicBezTo>
                  <a:pt x="1827609" y="2096191"/>
                  <a:pt x="1838076" y="2091858"/>
                  <a:pt x="1854608" y="2087459"/>
                </a:cubicBezTo>
                <a:cubicBezTo>
                  <a:pt x="1866740" y="2084392"/>
                  <a:pt x="1878406" y="2080859"/>
                  <a:pt x="1889606" y="2076859"/>
                </a:cubicBezTo>
                <a:close/>
                <a:moveTo>
                  <a:pt x="3014983" y="2024663"/>
                </a:moveTo>
                <a:lnTo>
                  <a:pt x="3053980" y="2024663"/>
                </a:lnTo>
                <a:lnTo>
                  <a:pt x="3053980" y="2118257"/>
                </a:lnTo>
                <a:lnTo>
                  <a:pt x="2995784" y="2118257"/>
                </a:lnTo>
                <a:cubicBezTo>
                  <a:pt x="3008583" y="2086992"/>
                  <a:pt x="3014983" y="2056596"/>
                  <a:pt x="3014983" y="2027069"/>
                </a:cubicBezTo>
                <a:close/>
                <a:moveTo>
                  <a:pt x="4073007" y="2020263"/>
                </a:moveTo>
                <a:cubicBezTo>
                  <a:pt x="4082606" y="2020263"/>
                  <a:pt x="4090739" y="2024296"/>
                  <a:pt x="4097405" y="2032362"/>
                </a:cubicBezTo>
                <a:cubicBezTo>
                  <a:pt x="4104071" y="2040428"/>
                  <a:pt x="4107405" y="2053061"/>
                  <a:pt x="4107405" y="2070260"/>
                </a:cubicBezTo>
                <a:cubicBezTo>
                  <a:pt x="4107405" y="2088925"/>
                  <a:pt x="4104205" y="2102158"/>
                  <a:pt x="4097805" y="2109957"/>
                </a:cubicBezTo>
                <a:cubicBezTo>
                  <a:pt x="4091406" y="2117757"/>
                  <a:pt x="4083472" y="2121657"/>
                  <a:pt x="4074007" y="2121657"/>
                </a:cubicBezTo>
                <a:cubicBezTo>
                  <a:pt x="4063207" y="2121657"/>
                  <a:pt x="4054274" y="2117590"/>
                  <a:pt x="4047208" y="2109458"/>
                </a:cubicBezTo>
                <a:cubicBezTo>
                  <a:pt x="4040142" y="2101324"/>
                  <a:pt x="4036609" y="2088859"/>
                  <a:pt x="4036609" y="2072060"/>
                </a:cubicBezTo>
                <a:cubicBezTo>
                  <a:pt x="4036609" y="2053794"/>
                  <a:pt x="4040075" y="2040595"/>
                  <a:pt x="4047008" y="2032462"/>
                </a:cubicBezTo>
                <a:cubicBezTo>
                  <a:pt x="4053941" y="2024329"/>
                  <a:pt x="4062607" y="2020263"/>
                  <a:pt x="4073007" y="2020263"/>
                </a:cubicBezTo>
                <a:close/>
                <a:moveTo>
                  <a:pt x="3790982" y="2016463"/>
                </a:moveTo>
                <a:cubicBezTo>
                  <a:pt x="3802181" y="2016463"/>
                  <a:pt x="3811581" y="2020963"/>
                  <a:pt x="3819180" y="2029962"/>
                </a:cubicBezTo>
                <a:cubicBezTo>
                  <a:pt x="3826780" y="2038962"/>
                  <a:pt x="3830579" y="2052661"/>
                  <a:pt x="3830579" y="2071060"/>
                </a:cubicBezTo>
                <a:cubicBezTo>
                  <a:pt x="3830579" y="2090792"/>
                  <a:pt x="3826813" y="2105124"/>
                  <a:pt x="3819280" y="2114057"/>
                </a:cubicBezTo>
                <a:cubicBezTo>
                  <a:pt x="3811747" y="2122990"/>
                  <a:pt x="3802115" y="2127456"/>
                  <a:pt x="3790382" y="2127456"/>
                </a:cubicBezTo>
                <a:cubicBezTo>
                  <a:pt x="3778783" y="2127456"/>
                  <a:pt x="3769150" y="2122923"/>
                  <a:pt x="3761484" y="2113857"/>
                </a:cubicBezTo>
                <a:cubicBezTo>
                  <a:pt x="3753818" y="2104791"/>
                  <a:pt x="3749984" y="2090792"/>
                  <a:pt x="3749984" y="2071860"/>
                </a:cubicBezTo>
                <a:cubicBezTo>
                  <a:pt x="3749984" y="2053194"/>
                  <a:pt x="3753851" y="2039295"/>
                  <a:pt x="3761584" y="2030162"/>
                </a:cubicBezTo>
                <a:cubicBezTo>
                  <a:pt x="3769317" y="2021029"/>
                  <a:pt x="3779116" y="2016463"/>
                  <a:pt x="3790982" y="2016463"/>
                </a:cubicBezTo>
                <a:close/>
                <a:moveTo>
                  <a:pt x="4616183" y="2013663"/>
                </a:moveTo>
                <a:lnTo>
                  <a:pt x="4641581" y="2013663"/>
                </a:lnTo>
                <a:lnTo>
                  <a:pt x="4641581" y="2047061"/>
                </a:lnTo>
                <a:lnTo>
                  <a:pt x="4618983" y="2047061"/>
                </a:lnTo>
                <a:cubicBezTo>
                  <a:pt x="4599250" y="2047061"/>
                  <a:pt x="4589384" y="2041428"/>
                  <a:pt x="4589384" y="2030162"/>
                </a:cubicBezTo>
                <a:cubicBezTo>
                  <a:pt x="4589384" y="2024931"/>
                  <a:pt x="4590851" y="2020874"/>
                  <a:pt x="4593784" y="2017989"/>
                </a:cubicBezTo>
                <a:cubicBezTo>
                  <a:pt x="4596717" y="2015105"/>
                  <a:pt x="4604183" y="2013663"/>
                  <a:pt x="4616183" y="2013663"/>
                </a:cubicBezTo>
                <a:close/>
                <a:moveTo>
                  <a:pt x="2120633" y="2013663"/>
                </a:moveTo>
                <a:lnTo>
                  <a:pt x="2146031" y="2013663"/>
                </a:lnTo>
                <a:lnTo>
                  <a:pt x="2146031" y="2047061"/>
                </a:lnTo>
                <a:lnTo>
                  <a:pt x="2123433" y="2047061"/>
                </a:lnTo>
                <a:cubicBezTo>
                  <a:pt x="2103700" y="2047061"/>
                  <a:pt x="2093835" y="2041428"/>
                  <a:pt x="2093835" y="2030162"/>
                </a:cubicBezTo>
                <a:cubicBezTo>
                  <a:pt x="2093835" y="2024931"/>
                  <a:pt x="2095302" y="2020874"/>
                  <a:pt x="2098234" y="2017989"/>
                </a:cubicBezTo>
                <a:cubicBezTo>
                  <a:pt x="2101167" y="2015105"/>
                  <a:pt x="2108633" y="2013663"/>
                  <a:pt x="2120633" y="2013663"/>
                </a:cubicBezTo>
                <a:close/>
                <a:moveTo>
                  <a:pt x="1578560" y="2012463"/>
                </a:moveTo>
                <a:lnTo>
                  <a:pt x="1597958" y="2012463"/>
                </a:lnTo>
                <a:cubicBezTo>
                  <a:pt x="1612357" y="2012463"/>
                  <a:pt x="1619557" y="2017493"/>
                  <a:pt x="1619557" y="2027553"/>
                </a:cubicBezTo>
                <a:cubicBezTo>
                  <a:pt x="1619557" y="2040025"/>
                  <a:pt x="1612758" y="2046261"/>
                  <a:pt x="1599158" y="2046261"/>
                </a:cubicBezTo>
                <a:lnTo>
                  <a:pt x="1578560" y="2046261"/>
                </a:lnTo>
                <a:close/>
                <a:moveTo>
                  <a:pt x="1334133" y="2008663"/>
                </a:moveTo>
                <a:cubicBezTo>
                  <a:pt x="1345332" y="2008663"/>
                  <a:pt x="1354365" y="2012063"/>
                  <a:pt x="1361231" y="2018863"/>
                </a:cubicBezTo>
                <a:cubicBezTo>
                  <a:pt x="1368097" y="2025662"/>
                  <a:pt x="1372331" y="2036928"/>
                  <a:pt x="1373931" y="2052661"/>
                </a:cubicBezTo>
                <a:lnTo>
                  <a:pt x="1293735" y="2052661"/>
                </a:lnTo>
                <a:cubicBezTo>
                  <a:pt x="1295069" y="2039995"/>
                  <a:pt x="1298202" y="2030462"/>
                  <a:pt x="1303134" y="2024063"/>
                </a:cubicBezTo>
                <a:cubicBezTo>
                  <a:pt x="1310867" y="2013797"/>
                  <a:pt x="1321200" y="2008663"/>
                  <a:pt x="1334133" y="2008663"/>
                </a:cubicBezTo>
                <a:close/>
                <a:moveTo>
                  <a:pt x="762633" y="2008663"/>
                </a:moveTo>
                <a:cubicBezTo>
                  <a:pt x="773832" y="2008663"/>
                  <a:pt x="782865" y="2012063"/>
                  <a:pt x="789731" y="2018863"/>
                </a:cubicBezTo>
                <a:cubicBezTo>
                  <a:pt x="796597" y="2025662"/>
                  <a:pt x="800830" y="2036928"/>
                  <a:pt x="802430" y="2052661"/>
                </a:cubicBezTo>
                <a:lnTo>
                  <a:pt x="722235" y="2052661"/>
                </a:lnTo>
                <a:cubicBezTo>
                  <a:pt x="723568" y="2039995"/>
                  <a:pt x="726702" y="2030462"/>
                  <a:pt x="731634" y="2024063"/>
                </a:cubicBezTo>
                <a:cubicBezTo>
                  <a:pt x="739367" y="2013797"/>
                  <a:pt x="749700" y="2008663"/>
                  <a:pt x="762633" y="2008663"/>
                </a:cubicBezTo>
                <a:close/>
                <a:moveTo>
                  <a:pt x="4597984" y="1965266"/>
                </a:moveTo>
                <a:cubicBezTo>
                  <a:pt x="4577985" y="1965266"/>
                  <a:pt x="4561420" y="1966702"/>
                  <a:pt x="4548287" y="1969574"/>
                </a:cubicBezTo>
                <a:cubicBezTo>
                  <a:pt x="4535154" y="1972445"/>
                  <a:pt x="4525155" y="1979189"/>
                  <a:pt x="4518289" y="1989805"/>
                </a:cubicBezTo>
                <a:cubicBezTo>
                  <a:pt x="4511423" y="2000421"/>
                  <a:pt x="4507989" y="2012607"/>
                  <a:pt x="4507989" y="2026362"/>
                </a:cubicBezTo>
                <a:cubicBezTo>
                  <a:pt x="4507989" y="2040251"/>
                  <a:pt x="4512489" y="2053038"/>
                  <a:pt x="4521489" y="2064724"/>
                </a:cubicBezTo>
                <a:cubicBezTo>
                  <a:pt x="4530488" y="2076410"/>
                  <a:pt x="4543587" y="2083588"/>
                  <a:pt x="4560786" y="2086259"/>
                </a:cubicBezTo>
                <a:cubicBezTo>
                  <a:pt x="4545587" y="2087992"/>
                  <a:pt x="4533321" y="2097991"/>
                  <a:pt x="4523988" y="2116257"/>
                </a:cubicBezTo>
                <a:lnTo>
                  <a:pt x="4492390" y="2177653"/>
                </a:lnTo>
                <a:lnTo>
                  <a:pt x="4582585" y="2177653"/>
                </a:lnTo>
                <a:lnTo>
                  <a:pt x="4615201" y="2114266"/>
                </a:lnTo>
                <a:cubicBezTo>
                  <a:pt x="4618533" y="2107863"/>
                  <a:pt x="4621830" y="2103094"/>
                  <a:pt x="4625095" y="2099959"/>
                </a:cubicBezTo>
                <a:cubicBezTo>
                  <a:pt x="4628359" y="2096825"/>
                  <a:pt x="4632856" y="2095258"/>
                  <a:pt x="4638584" y="2095258"/>
                </a:cubicBezTo>
                <a:lnTo>
                  <a:pt x="4641581" y="2095258"/>
                </a:lnTo>
                <a:lnTo>
                  <a:pt x="4641581" y="2177653"/>
                </a:lnTo>
                <a:lnTo>
                  <a:pt x="4722976" y="2177653"/>
                </a:lnTo>
                <a:lnTo>
                  <a:pt x="4722976" y="1965266"/>
                </a:lnTo>
                <a:close/>
                <a:moveTo>
                  <a:pt x="4233639" y="1965266"/>
                </a:moveTo>
                <a:lnTo>
                  <a:pt x="4233639" y="2177653"/>
                </a:lnTo>
                <a:lnTo>
                  <a:pt x="4311137" y="2177653"/>
                </a:lnTo>
                <a:lnTo>
                  <a:pt x="4391029" y="2073163"/>
                </a:lnTo>
                <a:lnTo>
                  <a:pt x="4391029" y="2177653"/>
                </a:lnTo>
                <a:lnTo>
                  <a:pt x="4468024" y="2177653"/>
                </a:lnTo>
                <a:lnTo>
                  <a:pt x="4468024" y="1965266"/>
                </a:lnTo>
                <a:lnTo>
                  <a:pt x="4391339" y="1965266"/>
                </a:lnTo>
                <a:lnTo>
                  <a:pt x="4310634" y="2071160"/>
                </a:lnTo>
                <a:lnTo>
                  <a:pt x="4310634" y="1965266"/>
                </a:lnTo>
                <a:close/>
                <a:moveTo>
                  <a:pt x="3448240" y="1965266"/>
                </a:moveTo>
                <a:lnTo>
                  <a:pt x="3448240" y="2024663"/>
                </a:lnTo>
                <a:lnTo>
                  <a:pt x="3507236" y="2024663"/>
                </a:lnTo>
                <a:lnTo>
                  <a:pt x="3507236" y="2177653"/>
                </a:lnTo>
                <a:lnTo>
                  <a:pt x="3588831" y="2177653"/>
                </a:lnTo>
                <a:lnTo>
                  <a:pt x="3588831" y="2024663"/>
                </a:lnTo>
                <a:lnTo>
                  <a:pt x="3647828" y="2024663"/>
                </a:lnTo>
                <a:lnTo>
                  <a:pt x="3647828" y="1965266"/>
                </a:lnTo>
                <a:close/>
                <a:moveTo>
                  <a:pt x="3185889" y="1965266"/>
                </a:moveTo>
                <a:lnTo>
                  <a:pt x="3185889" y="2177653"/>
                </a:lnTo>
                <a:lnTo>
                  <a:pt x="3263387" y="2177653"/>
                </a:lnTo>
                <a:lnTo>
                  <a:pt x="3343279" y="2073163"/>
                </a:lnTo>
                <a:lnTo>
                  <a:pt x="3343279" y="2177653"/>
                </a:lnTo>
                <a:lnTo>
                  <a:pt x="3420274" y="2177653"/>
                </a:lnTo>
                <a:lnTo>
                  <a:pt x="3420274" y="1965266"/>
                </a:lnTo>
                <a:lnTo>
                  <a:pt x="3343588" y="1965266"/>
                </a:lnTo>
                <a:lnTo>
                  <a:pt x="3262884" y="2071160"/>
                </a:lnTo>
                <a:lnTo>
                  <a:pt x="3262884" y="1965266"/>
                </a:lnTo>
                <a:close/>
                <a:moveTo>
                  <a:pt x="2937587" y="1965266"/>
                </a:moveTo>
                <a:lnTo>
                  <a:pt x="2937587" y="2013326"/>
                </a:lnTo>
                <a:cubicBezTo>
                  <a:pt x="2937587" y="2056579"/>
                  <a:pt x="2930121" y="2091556"/>
                  <a:pt x="2915189" y="2118257"/>
                </a:cubicBezTo>
                <a:lnTo>
                  <a:pt x="2894590" y="2118257"/>
                </a:lnTo>
                <a:lnTo>
                  <a:pt x="2894590" y="2238249"/>
                </a:lnTo>
                <a:lnTo>
                  <a:pt x="2951187" y="2238249"/>
                </a:lnTo>
                <a:lnTo>
                  <a:pt x="2951187" y="2177653"/>
                </a:lnTo>
                <a:lnTo>
                  <a:pt x="3101577" y="2177653"/>
                </a:lnTo>
                <a:lnTo>
                  <a:pt x="3101577" y="2238249"/>
                </a:lnTo>
                <a:lnTo>
                  <a:pt x="3157974" y="2238249"/>
                </a:lnTo>
                <a:lnTo>
                  <a:pt x="3157974" y="2118257"/>
                </a:lnTo>
                <a:lnTo>
                  <a:pt x="3135575" y="2118257"/>
                </a:lnTo>
                <a:lnTo>
                  <a:pt x="3135575" y="1965266"/>
                </a:lnTo>
                <a:close/>
                <a:moveTo>
                  <a:pt x="2645340" y="1965266"/>
                </a:moveTo>
                <a:lnTo>
                  <a:pt x="2734466" y="2177616"/>
                </a:lnTo>
                <a:cubicBezTo>
                  <a:pt x="2730337" y="2188963"/>
                  <a:pt x="2725308" y="2196839"/>
                  <a:pt x="2719381" y="2201244"/>
                </a:cubicBezTo>
                <a:cubicBezTo>
                  <a:pt x="2713453" y="2205649"/>
                  <a:pt x="2705694" y="2207851"/>
                  <a:pt x="2696102" y="2207851"/>
                </a:cubicBezTo>
                <a:cubicBezTo>
                  <a:pt x="2681716" y="2207851"/>
                  <a:pt x="2668662" y="2205985"/>
                  <a:pt x="2656939" y="2202252"/>
                </a:cubicBezTo>
                <a:lnTo>
                  <a:pt x="2663333" y="2259048"/>
                </a:lnTo>
                <a:cubicBezTo>
                  <a:pt x="2687854" y="2262248"/>
                  <a:pt x="2705979" y="2263848"/>
                  <a:pt x="2717707" y="2263848"/>
                </a:cubicBezTo>
                <a:cubicBezTo>
                  <a:pt x="2746627" y="2263848"/>
                  <a:pt x="2768149" y="2257444"/>
                  <a:pt x="2782275" y="2244637"/>
                </a:cubicBezTo>
                <a:cubicBezTo>
                  <a:pt x="2792271" y="2235564"/>
                  <a:pt x="2802066" y="2218086"/>
                  <a:pt x="2811661" y="2192202"/>
                </a:cubicBezTo>
                <a:lnTo>
                  <a:pt x="2895925" y="1965266"/>
                </a:lnTo>
                <a:lnTo>
                  <a:pt x="2815714" y="1965266"/>
                </a:lnTo>
                <a:lnTo>
                  <a:pt x="2775032" y="2106657"/>
                </a:lnTo>
                <a:lnTo>
                  <a:pt x="2731226" y="1965266"/>
                </a:lnTo>
                <a:close/>
                <a:moveTo>
                  <a:pt x="2102434" y="1965266"/>
                </a:moveTo>
                <a:cubicBezTo>
                  <a:pt x="2082436" y="1965266"/>
                  <a:pt x="2065870" y="1966702"/>
                  <a:pt x="2052738" y="1969574"/>
                </a:cubicBezTo>
                <a:cubicBezTo>
                  <a:pt x="2039605" y="1972445"/>
                  <a:pt x="2029606" y="1979189"/>
                  <a:pt x="2022740" y="1989805"/>
                </a:cubicBezTo>
                <a:cubicBezTo>
                  <a:pt x="2015873" y="2000421"/>
                  <a:pt x="2012440" y="2012607"/>
                  <a:pt x="2012440" y="2026362"/>
                </a:cubicBezTo>
                <a:cubicBezTo>
                  <a:pt x="2012440" y="2040251"/>
                  <a:pt x="2016940" y="2053038"/>
                  <a:pt x="2025939" y="2064724"/>
                </a:cubicBezTo>
                <a:cubicBezTo>
                  <a:pt x="2034939" y="2076410"/>
                  <a:pt x="2048038" y="2083588"/>
                  <a:pt x="2065237" y="2086259"/>
                </a:cubicBezTo>
                <a:cubicBezTo>
                  <a:pt x="2050038" y="2087992"/>
                  <a:pt x="2037772" y="2097991"/>
                  <a:pt x="2028439" y="2116257"/>
                </a:cubicBezTo>
                <a:lnTo>
                  <a:pt x="1996841" y="2177653"/>
                </a:lnTo>
                <a:lnTo>
                  <a:pt x="2087036" y="2177653"/>
                </a:lnTo>
                <a:lnTo>
                  <a:pt x="2119652" y="2114266"/>
                </a:lnTo>
                <a:cubicBezTo>
                  <a:pt x="2122982" y="2107863"/>
                  <a:pt x="2126280" y="2103094"/>
                  <a:pt x="2129545" y="2099959"/>
                </a:cubicBezTo>
                <a:cubicBezTo>
                  <a:pt x="2132809" y="2096825"/>
                  <a:pt x="2137306" y="2095258"/>
                  <a:pt x="2143034" y="2095258"/>
                </a:cubicBezTo>
                <a:lnTo>
                  <a:pt x="2146031" y="2095258"/>
                </a:lnTo>
                <a:lnTo>
                  <a:pt x="2146031" y="2177653"/>
                </a:lnTo>
                <a:lnTo>
                  <a:pt x="2227426" y="2177653"/>
                </a:lnTo>
                <a:lnTo>
                  <a:pt x="2227426" y="1965266"/>
                </a:lnTo>
                <a:close/>
                <a:moveTo>
                  <a:pt x="1497165" y="1965266"/>
                </a:moveTo>
                <a:lnTo>
                  <a:pt x="1497165" y="2177653"/>
                </a:lnTo>
                <a:lnTo>
                  <a:pt x="1618357" y="2177653"/>
                </a:lnTo>
                <a:cubicBezTo>
                  <a:pt x="1652888" y="2177653"/>
                  <a:pt x="1676820" y="2172620"/>
                  <a:pt x="1690153" y="2162554"/>
                </a:cubicBezTo>
                <a:cubicBezTo>
                  <a:pt x="1703485" y="2152488"/>
                  <a:pt x="1710152" y="2137322"/>
                  <a:pt x="1710152" y="2117057"/>
                </a:cubicBezTo>
                <a:cubicBezTo>
                  <a:pt x="1710152" y="2101858"/>
                  <a:pt x="1705385" y="2089725"/>
                  <a:pt x="1695852" y="2080659"/>
                </a:cubicBezTo>
                <a:cubicBezTo>
                  <a:pt x="1686320" y="2071593"/>
                  <a:pt x="1673487" y="2066260"/>
                  <a:pt x="1657355" y="2064660"/>
                </a:cubicBezTo>
                <a:lnTo>
                  <a:pt x="1657355" y="2063857"/>
                </a:lnTo>
                <a:cubicBezTo>
                  <a:pt x="1670288" y="2061053"/>
                  <a:pt x="1680820" y="2055409"/>
                  <a:pt x="1688953" y="2046925"/>
                </a:cubicBezTo>
                <a:cubicBezTo>
                  <a:pt x="1697086" y="2038441"/>
                  <a:pt x="1701152" y="2028455"/>
                  <a:pt x="1701152" y="2016966"/>
                </a:cubicBezTo>
                <a:cubicBezTo>
                  <a:pt x="1701152" y="2000669"/>
                  <a:pt x="1694919" y="1987978"/>
                  <a:pt x="1682453" y="1978893"/>
                </a:cubicBezTo>
                <a:cubicBezTo>
                  <a:pt x="1669987" y="1969809"/>
                  <a:pt x="1651889" y="1965266"/>
                  <a:pt x="1628157" y="1965266"/>
                </a:cubicBezTo>
                <a:close/>
                <a:moveTo>
                  <a:pt x="944863" y="1965266"/>
                </a:moveTo>
                <a:lnTo>
                  <a:pt x="944863" y="2097427"/>
                </a:lnTo>
                <a:cubicBezTo>
                  <a:pt x="944863" y="2113714"/>
                  <a:pt x="939397" y="2121857"/>
                  <a:pt x="928464" y="2121857"/>
                </a:cubicBezTo>
                <a:cubicBezTo>
                  <a:pt x="923398" y="2121857"/>
                  <a:pt x="916065" y="2120390"/>
                  <a:pt x="906466" y="2117457"/>
                </a:cubicBezTo>
                <a:lnTo>
                  <a:pt x="906466" y="2177653"/>
                </a:lnTo>
                <a:cubicBezTo>
                  <a:pt x="924464" y="2181786"/>
                  <a:pt x="944797" y="2183853"/>
                  <a:pt x="967462" y="2183853"/>
                </a:cubicBezTo>
                <a:cubicBezTo>
                  <a:pt x="987461" y="2183853"/>
                  <a:pt x="1002293" y="2178112"/>
                  <a:pt x="1011959" y="2166632"/>
                </a:cubicBezTo>
                <a:cubicBezTo>
                  <a:pt x="1021625" y="2155152"/>
                  <a:pt x="1026458" y="2137531"/>
                  <a:pt x="1026458" y="2113770"/>
                </a:cubicBezTo>
                <a:lnTo>
                  <a:pt x="1026458" y="2024663"/>
                </a:lnTo>
                <a:lnTo>
                  <a:pt x="1088254" y="2024663"/>
                </a:lnTo>
                <a:lnTo>
                  <a:pt x="1088254" y="2177653"/>
                </a:lnTo>
                <a:lnTo>
                  <a:pt x="1169650" y="2177653"/>
                </a:lnTo>
                <a:lnTo>
                  <a:pt x="1169650" y="1965266"/>
                </a:lnTo>
                <a:close/>
                <a:moveTo>
                  <a:pt x="4099605" y="1960466"/>
                </a:moveTo>
                <a:cubicBezTo>
                  <a:pt x="4085206" y="1960466"/>
                  <a:pt x="4072073" y="1963599"/>
                  <a:pt x="4060208" y="1969866"/>
                </a:cubicBezTo>
                <a:cubicBezTo>
                  <a:pt x="4051408" y="1974532"/>
                  <a:pt x="4041742" y="1983465"/>
                  <a:pt x="4031209" y="1996664"/>
                </a:cubicBezTo>
                <a:lnTo>
                  <a:pt x="4031209" y="1965266"/>
                </a:lnTo>
                <a:lnTo>
                  <a:pt x="3955014" y="1965266"/>
                </a:lnTo>
                <a:lnTo>
                  <a:pt x="3955014" y="2258448"/>
                </a:lnTo>
                <a:lnTo>
                  <a:pt x="4037209" y="2258448"/>
                </a:lnTo>
                <a:lnTo>
                  <a:pt x="4037209" y="2157054"/>
                </a:lnTo>
                <a:cubicBezTo>
                  <a:pt x="4045342" y="2165454"/>
                  <a:pt x="4054574" y="2171787"/>
                  <a:pt x="4064907" y="2176053"/>
                </a:cubicBezTo>
                <a:cubicBezTo>
                  <a:pt x="4075240" y="2180320"/>
                  <a:pt x="4086672" y="2182453"/>
                  <a:pt x="4099205" y="2182453"/>
                </a:cubicBezTo>
                <a:cubicBezTo>
                  <a:pt x="4125070" y="2182453"/>
                  <a:pt x="4146469" y="2173153"/>
                  <a:pt x="4163401" y="2154555"/>
                </a:cubicBezTo>
                <a:cubicBezTo>
                  <a:pt x="4180333" y="2135956"/>
                  <a:pt x="4188800" y="2108991"/>
                  <a:pt x="4188800" y="2073660"/>
                </a:cubicBezTo>
                <a:cubicBezTo>
                  <a:pt x="4188800" y="2041661"/>
                  <a:pt x="4181033" y="2014796"/>
                  <a:pt x="4165501" y="1993064"/>
                </a:cubicBezTo>
                <a:cubicBezTo>
                  <a:pt x="4149968" y="1971332"/>
                  <a:pt x="4128003" y="1960466"/>
                  <a:pt x="4099605" y="1960466"/>
                </a:cubicBezTo>
                <a:close/>
                <a:moveTo>
                  <a:pt x="3789782" y="1960466"/>
                </a:moveTo>
                <a:cubicBezTo>
                  <a:pt x="3752584" y="1960466"/>
                  <a:pt x="3723053" y="1970966"/>
                  <a:pt x="3701187" y="1991965"/>
                </a:cubicBezTo>
                <a:cubicBezTo>
                  <a:pt x="3679322" y="2012963"/>
                  <a:pt x="3668389" y="2039662"/>
                  <a:pt x="3668389" y="2072060"/>
                </a:cubicBezTo>
                <a:cubicBezTo>
                  <a:pt x="3668389" y="2106857"/>
                  <a:pt x="3681322" y="2134989"/>
                  <a:pt x="3707187" y="2156454"/>
                </a:cubicBezTo>
                <a:cubicBezTo>
                  <a:pt x="3728252" y="2173787"/>
                  <a:pt x="3755851" y="2182453"/>
                  <a:pt x="3789982" y="2182453"/>
                </a:cubicBezTo>
                <a:cubicBezTo>
                  <a:pt x="3828246" y="2182453"/>
                  <a:pt x="3858211" y="2172020"/>
                  <a:pt x="3879876" y="2151155"/>
                </a:cubicBezTo>
                <a:cubicBezTo>
                  <a:pt x="3901542" y="2130289"/>
                  <a:pt x="3912374" y="2103524"/>
                  <a:pt x="3912374" y="2070860"/>
                </a:cubicBezTo>
                <a:cubicBezTo>
                  <a:pt x="3912374" y="2041795"/>
                  <a:pt x="3903642" y="2017330"/>
                  <a:pt x="3886176" y="1997464"/>
                </a:cubicBezTo>
                <a:cubicBezTo>
                  <a:pt x="3864444" y="1972799"/>
                  <a:pt x="3832313" y="1960466"/>
                  <a:pt x="3789782" y="1960466"/>
                </a:cubicBezTo>
                <a:close/>
                <a:moveTo>
                  <a:pt x="2498707" y="1960466"/>
                </a:moveTo>
                <a:cubicBezTo>
                  <a:pt x="2483508" y="1960466"/>
                  <a:pt x="2469376" y="1961600"/>
                  <a:pt x="2456310" y="1963866"/>
                </a:cubicBezTo>
                <a:cubicBezTo>
                  <a:pt x="2443244" y="1966133"/>
                  <a:pt x="2432978" y="1969333"/>
                  <a:pt x="2425512" y="1973466"/>
                </a:cubicBezTo>
                <a:cubicBezTo>
                  <a:pt x="2415112" y="1979199"/>
                  <a:pt x="2407146" y="1985965"/>
                  <a:pt x="2401613" y="1993764"/>
                </a:cubicBezTo>
                <a:cubicBezTo>
                  <a:pt x="2396080" y="2001564"/>
                  <a:pt x="2391847" y="2012263"/>
                  <a:pt x="2388914" y="2025862"/>
                </a:cubicBezTo>
                <a:lnTo>
                  <a:pt x="2466709" y="2034062"/>
                </a:lnTo>
                <a:cubicBezTo>
                  <a:pt x="2469909" y="2024862"/>
                  <a:pt x="2474109" y="2018596"/>
                  <a:pt x="2479308" y="2015263"/>
                </a:cubicBezTo>
                <a:cubicBezTo>
                  <a:pt x="2485975" y="2010997"/>
                  <a:pt x="2495974" y="2008863"/>
                  <a:pt x="2509307" y="2008863"/>
                </a:cubicBezTo>
                <a:cubicBezTo>
                  <a:pt x="2519706" y="2008863"/>
                  <a:pt x="2526972" y="2010863"/>
                  <a:pt x="2531105" y="2014863"/>
                </a:cubicBezTo>
                <a:cubicBezTo>
                  <a:pt x="2535238" y="2018863"/>
                  <a:pt x="2537305" y="2025862"/>
                  <a:pt x="2537305" y="2035862"/>
                </a:cubicBezTo>
                <a:cubicBezTo>
                  <a:pt x="2527172" y="2039862"/>
                  <a:pt x="2517573" y="2043095"/>
                  <a:pt x="2508507" y="2045561"/>
                </a:cubicBezTo>
                <a:cubicBezTo>
                  <a:pt x="2499441" y="2048028"/>
                  <a:pt x="2479642" y="2052327"/>
                  <a:pt x="2449110" y="2058460"/>
                </a:cubicBezTo>
                <a:cubicBezTo>
                  <a:pt x="2423645" y="2063527"/>
                  <a:pt x="2406179" y="2071260"/>
                  <a:pt x="2396714" y="2081659"/>
                </a:cubicBezTo>
                <a:cubicBezTo>
                  <a:pt x="2387248" y="2092058"/>
                  <a:pt x="2382514" y="2105324"/>
                  <a:pt x="2382514" y="2121457"/>
                </a:cubicBezTo>
                <a:cubicBezTo>
                  <a:pt x="2382514" y="2138656"/>
                  <a:pt x="2389080" y="2153121"/>
                  <a:pt x="2402213" y="2164854"/>
                </a:cubicBezTo>
                <a:cubicBezTo>
                  <a:pt x="2415346" y="2176587"/>
                  <a:pt x="2434578" y="2182453"/>
                  <a:pt x="2459910" y="2182453"/>
                </a:cubicBezTo>
                <a:cubicBezTo>
                  <a:pt x="2478975" y="2182453"/>
                  <a:pt x="2495707" y="2179520"/>
                  <a:pt x="2510107" y="2173654"/>
                </a:cubicBezTo>
                <a:cubicBezTo>
                  <a:pt x="2520639" y="2169254"/>
                  <a:pt x="2531239" y="2161921"/>
                  <a:pt x="2541905" y="2151655"/>
                </a:cubicBezTo>
                <a:cubicBezTo>
                  <a:pt x="2542838" y="2157788"/>
                  <a:pt x="2543771" y="2162287"/>
                  <a:pt x="2544704" y="2165154"/>
                </a:cubicBezTo>
                <a:cubicBezTo>
                  <a:pt x="2545638" y="2168020"/>
                  <a:pt x="2547638" y="2172187"/>
                  <a:pt x="2550704" y="2177653"/>
                </a:cubicBezTo>
                <a:lnTo>
                  <a:pt x="2627099" y="2177653"/>
                </a:lnTo>
                <a:cubicBezTo>
                  <a:pt x="2622833" y="2168854"/>
                  <a:pt x="2620066" y="2161621"/>
                  <a:pt x="2618800" y="2155954"/>
                </a:cubicBezTo>
                <a:cubicBezTo>
                  <a:pt x="2617533" y="2150288"/>
                  <a:pt x="2616900" y="2142455"/>
                  <a:pt x="2616900" y="2132456"/>
                </a:cubicBezTo>
                <a:lnTo>
                  <a:pt x="2616900" y="2038662"/>
                </a:lnTo>
                <a:cubicBezTo>
                  <a:pt x="2616900" y="2028662"/>
                  <a:pt x="2614900" y="2018163"/>
                  <a:pt x="2610900" y="2007163"/>
                </a:cubicBezTo>
                <a:cubicBezTo>
                  <a:pt x="2606901" y="1996164"/>
                  <a:pt x="2601434" y="1987665"/>
                  <a:pt x="2594501" y="1981665"/>
                </a:cubicBezTo>
                <a:cubicBezTo>
                  <a:pt x="2584635" y="1972999"/>
                  <a:pt x="2572303" y="1967299"/>
                  <a:pt x="2557504" y="1964566"/>
                </a:cubicBezTo>
                <a:cubicBezTo>
                  <a:pt x="2542705" y="1961833"/>
                  <a:pt x="2523106" y="1960466"/>
                  <a:pt x="2498707" y="1960466"/>
                </a:cubicBezTo>
                <a:close/>
                <a:moveTo>
                  <a:pt x="1851008" y="1960466"/>
                </a:moveTo>
                <a:cubicBezTo>
                  <a:pt x="1835809" y="1960466"/>
                  <a:pt x="1821677" y="1961600"/>
                  <a:pt x="1808611" y="1963866"/>
                </a:cubicBezTo>
                <a:cubicBezTo>
                  <a:pt x="1795545" y="1966133"/>
                  <a:pt x="1785279" y="1969333"/>
                  <a:pt x="1777813" y="1973466"/>
                </a:cubicBezTo>
                <a:cubicBezTo>
                  <a:pt x="1767413" y="1979199"/>
                  <a:pt x="1759447" y="1985965"/>
                  <a:pt x="1753914" y="1993764"/>
                </a:cubicBezTo>
                <a:cubicBezTo>
                  <a:pt x="1748381" y="2001564"/>
                  <a:pt x="1744148" y="2012263"/>
                  <a:pt x="1741215" y="2025862"/>
                </a:cubicBezTo>
                <a:lnTo>
                  <a:pt x="1819010" y="2034062"/>
                </a:lnTo>
                <a:cubicBezTo>
                  <a:pt x="1822210" y="2024862"/>
                  <a:pt x="1826409" y="2018596"/>
                  <a:pt x="1831609" y="2015263"/>
                </a:cubicBezTo>
                <a:cubicBezTo>
                  <a:pt x="1838276" y="2010997"/>
                  <a:pt x="1848275" y="2008863"/>
                  <a:pt x="1861607" y="2008863"/>
                </a:cubicBezTo>
                <a:cubicBezTo>
                  <a:pt x="1872007" y="2008863"/>
                  <a:pt x="1879273" y="2010863"/>
                  <a:pt x="1883406" y="2014863"/>
                </a:cubicBezTo>
                <a:cubicBezTo>
                  <a:pt x="1887539" y="2018863"/>
                  <a:pt x="1889606" y="2025862"/>
                  <a:pt x="1889606" y="2035862"/>
                </a:cubicBezTo>
                <a:cubicBezTo>
                  <a:pt x="1879473" y="2039862"/>
                  <a:pt x="1869874" y="2043095"/>
                  <a:pt x="1860808" y="2045561"/>
                </a:cubicBezTo>
                <a:cubicBezTo>
                  <a:pt x="1851741" y="2048028"/>
                  <a:pt x="1831943" y="2052327"/>
                  <a:pt x="1801411" y="2058460"/>
                </a:cubicBezTo>
                <a:cubicBezTo>
                  <a:pt x="1775946" y="2063527"/>
                  <a:pt x="1758481" y="2071260"/>
                  <a:pt x="1749014" y="2081659"/>
                </a:cubicBezTo>
                <a:cubicBezTo>
                  <a:pt x="1739548" y="2092058"/>
                  <a:pt x="1734815" y="2105324"/>
                  <a:pt x="1734815" y="2121457"/>
                </a:cubicBezTo>
                <a:cubicBezTo>
                  <a:pt x="1734815" y="2138656"/>
                  <a:pt x="1741382" y="2153121"/>
                  <a:pt x="1754514" y="2164854"/>
                </a:cubicBezTo>
                <a:cubicBezTo>
                  <a:pt x="1767646" y="2176587"/>
                  <a:pt x="1786879" y="2182453"/>
                  <a:pt x="1812211" y="2182453"/>
                </a:cubicBezTo>
                <a:cubicBezTo>
                  <a:pt x="1831276" y="2182453"/>
                  <a:pt x="1848008" y="2179520"/>
                  <a:pt x="1862408" y="2173654"/>
                </a:cubicBezTo>
                <a:cubicBezTo>
                  <a:pt x="1872940" y="2169254"/>
                  <a:pt x="1883540" y="2161921"/>
                  <a:pt x="1894205" y="2151655"/>
                </a:cubicBezTo>
                <a:cubicBezTo>
                  <a:pt x="1895139" y="2157788"/>
                  <a:pt x="1896072" y="2162287"/>
                  <a:pt x="1897005" y="2165154"/>
                </a:cubicBezTo>
                <a:cubicBezTo>
                  <a:pt x="1897939" y="2168020"/>
                  <a:pt x="1899939" y="2172187"/>
                  <a:pt x="1903005" y="2177653"/>
                </a:cubicBezTo>
                <a:lnTo>
                  <a:pt x="1979400" y="2177653"/>
                </a:lnTo>
                <a:cubicBezTo>
                  <a:pt x="1975134" y="2168854"/>
                  <a:pt x="1972368" y="2161621"/>
                  <a:pt x="1971100" y="2155954"/>
                </a:cubicBezTo>
                <a:cubicBezTo>
                  <a:pt x="1969834" y="2150288"/>
                  <a:pt x="1969201" y="2142455"/>
                  <a:pt x="1969201" y="2132456"/>
                </a:cubicBezTo>
                <a:lnTo>
                  <a:pt x="1969201" y="2038662"/>
                </a:lnTo>
                <a:cubicBezTo>
                  <a:pt x="1969201" y="2028662"/>
                  <a:pt x="1967201" y="2018163"/>
                  <a:pt x="1963201" y="2007163"/>
                </a:cubicBezTo>
                <a:cubicBezTo>
                  <a:pt x="1959201" y="1996164"/>
                  <a:pt x="1953735" y="1987665"/>
                  <a:pt x="1946802" y="1981665"/>
                </a:cubicBezTo>
                <a:cubicBezTo>
                  <a:pt x="1936936" y="1972999"/>
                  <a:pt x="1924604" y="1967299"/>
                  <a:pt x="1909805" y="1964566"/>
                </a:cubicBezTo>
                <a:cubicBezTo>
                  <a:pt x="1895005" y="1961833"/>
                  <a:pt x="1875407" y="1960466"/>
                  <a:pt x="1851008" y="1960466"/>
                </a:cubicBezTo>
                <a:close/>
                <a:moveTo>
                  <a:pt x="1330733" y="1960466"/>
                </a:moveTo>
                <a:cubicBezTo>
                  <a:pt x="1293268" y="1960466"/>
                  <a:pt x="1263904" y="1970732"/>
                  <a:pt x="1242638" y="1991265"/>
                </a:cubicBezTo>
                <a:cubicBezTo>
                  <a:pt x="1221373" y="2011797"/>
                  <a:pt x="1210740" y="2038662"/>
                  <a:pt x="1210740" y="2071860"/>
                </a:cubicBezTo>
                <a:cubicBezTo>
                  <a:pt x="1210740" y="2095192"/>
                  <a:pt x="1216040" y="2115490"/>
                  <a:pt x="1226639" y="2132756"/>
                </a:cubicBezTo>
                <a:cubicBezTo>
                  <a:pt x="1237239" y="2150021"/>
                  <a:pt x="1250605" y="2162621"/>
                  <a:pt x="1266737" y="2170554"/>
                </a:cubicBezTo>
                <a:cubicBezTo>
                  <a:pt x="1282869" y="2178486"/>
                  <a:pt x="1305001" y="2182453"/>
                  <a:pt x="1333133" y="2182453"/>
                </a:cubicBezTo>
                <a:cubicBezTo>
                  <a:pt x="1365531" y="2182453"/>
                  <a:pt x="1390396" y="2177820"/>
                  <a:pt x="1407728" y="2168554"/>
                </a:cubicBezTo>
                <a:cubicBezTo>
                  <a:pt x="1425060" y="2159288"/>
                  <a:pt x="1439860" y="2143989"/>
                  <a:pt x="1452125" y="2122656"/>
                </a:cubicBezTo>
                <a:lnTo>
                  <a:pt x="1371931" y="2115257"/>
                </a:lnTo>
                <a:cubicBezTo>
                  <a:pt x="1366864" y="2121657"/>
                  <a:pt x="1362131" y="2126123"/>
                  <a:pt x="1357731" y="2128656"/>
                </a:cubicBezTo>
                <a:cubicBezTo>
                  <a:pt x="1350532" y="2132656"/>
                  <a:pt x="1342932" y="2134656"/>
                  <a:pt x="1334932" y="2134656"/>
                </a:cubicBezTo>
                <a:cubicBezTo>
                  <a:pt x="1322267" y="2134656"/>
                  <a:pt x="1312000" y="2130056"/>
                  <a:pt x="1304135" y="2120857"/>
                </a:cubicBezTo>
                <a:cubicBezTo>
                  <a:pt x="1298535" y="2114457"/>
                  <a:pt x="1295002" y="2104724"/>
                  <a:pt x="1293535" y="2091658"/>
                </a:cubicBezTo>
                <a:lnTo>
                  <a:pt x="1456725" y="2091658"/>
                </a:lnTo>
                <a:lnTo>
                  <a:pt x="1456725" y="2082459"/>
                </a:lnTo>
                <a:cubicBezTo>
                  <a:pt x="1456725" y="2054461"/>
                  <a:pt x="1452125" y="2031729"/>
                  <a:pt x="1442926" y="2014263"/>
                </a:cubicBezTo>
                <a:cubicBezTo>
                  <a:pt x="1433727" y="1996798"/>
                  <a:pt x="1420327" y="1983465"/>
                  <a:pt x="1402728" y="1974265"/>
                </a:cubicBezTo>
                <a:cubicBezTo>
                  <a:pt x="1385129" y="1965066"/>
                  <a:pt x="1361131" y="1960466"/>
                  <a:pt x="1330733" y="1960466"/>
                </a:cubicBezTo>
                <a:close/>
                <a:moveTo>
                  <a:pt x="759233" y="1960466"/>
                </a:moveTo>
                <a:cubicBezTo>
                  <a:pt x="721768" y="1960466"/>
                  <a:pt x="692404" y="1970732"/>
                  <a:pt x="671138" y="1991265"/>
                </a:cubicBezTo>
                <a:cubicBezTo>
                  <a:pt x="649873" y="2011797"/>
                  <a:pt x="639240" y="2038662"/>
                  <a:pt x="639240" y="2071860"/>
                </a:cubicBezTo>
                <a:cubicBezTo>
                  <a:pt x="639240" y="2095192"/>
                  <a:pt x="644540" y="2115490"/>
                  <a:pt x="655139" y="2132756"/>
                </a:cubicBezTo>
                <a:cubicBezTo>
                  <a:pt x="665738" y="2150021"/>
                  <a:pt x="679104" y="2162621"/>
                  <a:pt x="695237" y="2170554"/>
                </a:cubicBezTo>
                <a:cubicBezTo>
                  <a:pt x="711369" y="2178486"/>
                  <a:pt x="733501" y="2182453"/>
                  <a:pt x="761632" y="2182453"/>
                </a:cubicBezTo>
                <a:cubicBezTo>
                  <a:pt x="794031" y="2182453"/>
                  <a:pt x="818896" y="2177820"/>
                  <a:pt x="836228" y="2168554"/>
                </a:cubicBezTo>
                <a:cubicBezTo>
                  <a:pt x="853560" y="2159288"/>
                  <a:pt x="868359" y="2143989"/>
                  <a:pt x="880625" y="2122656"/>
                </a:cubicBezTo>
                <a:lnTo>
                  <a:pt x="800430" y="2115257"/>
                </a:lnTo>
                <a:cubicBezTo>
                  <a:pt x="795364" y="2121657"/>
                  <a:pt x="790631" y="2126123"/>
                  <a:pt x="786231" y="2128656"/>
                </a:cubicBezTo>
                <a:cubicBezTo>
                  <a:pt x="779031" y="2132656"/>
                  <a:pt x="771432" y="2134656"/>
                  <a:pt x="763433" y="2134656"/>
                </a:cubicBezTo>
                <a:cubicBezTo>
                  <a:pt x="750767" y="2134656"/>
                  <a:pt x="740500" y="2130056"/>
                  <a:pt x="732634" y="2120857"/>
                </a:cubicBezTo>
                <a:cubicBezTo>
                  <a:pt x="727035" y="2114457"/>
                  <a:pt x="723502" y="2104724"/>
                  <a:pt x="722035" y="2091658"/>
                </a:cubicBezTo>
                <a:lnTo>
                  <a:pt x="885225" y="2091658"/>
                </a:lnTo>
                <a:lnTo>
                  <a:pt x="885225" y="2082459"/>
                </a:lnTo>
                <a:cubicBezTo>
                  <a:pt x="885225" y="2054461"/>
                  <a:pt x="880625" y="2031729"/>
                  <a:pt x="871426" y="2014263"/>
                </a:cubicBezTo>
                <a:cubicBezTo>
                  <a:pt x="862226" y="1996798"/>
                  <a:pt x="848827" y="1983465"/>
                  <a:pt x="831228" y="1974265"/>
                </a:cubicBezTo>
                <a:cubicBezTo>
                  <a:pt x="813630" y="1965066"/>
                  <a:pt x="789631" y="1960466"/>
                  <a:pt x="759233" y="1960466"/>
                </a:cubicBezTo>
                <a:close/>
                <a:moveTo>
                  <a:pt x="302814" y="1884471"/>
                </a:moveTo>
                <a:lnTo>
                  <a:pt x="302814" y="2177653"/>
                </a:lnTo>
                <a:lnTo>
                  <a:pt x="541999" y="2177653"/>
                </a:lnTo>
                <a:lnTo>
                  <a:pt x="541999" y="2241449"/>
                </a:lnTo>
                <a:lnTo>
                  <a:pt x="614795" y="2241449"/>
                </a:lnTo>
                <a:lnTo>
                  <a:pt x="614795" y="2110057"/>
                </a:lnTo>
                <a:lnTo>
                  <a:pt x="583197" y="2110057"/>
                </a:lnTo>
                <a:lnTo>
                  <a:pt x="583197" y="1884471"/>
                </a:lnTo>
                <a:lnTo>
                  <a:pt x="492802" y="1884471"/>
                </a:lnTo>
                <a:lnTo>
                  <a:pt x="492802" y="2105658"/>
                </a:lnTo>
                <a:lnTo>
                  <a:pt x="393208" y="2105658"/>
                </a:lnTo>
                <a:lnTo>
                  <a:pt x="393208" y="1884471"/>
                </a:lnTo>
                <a:close/>
                <a:moveTo>
                  <a:pt x="0" y="0"/>
                </a:moveTo>
                <a:lnTo>
                  <a:pt x="5019675" y="0"/>
                </a:lnTo>
                <a:lnTo>
                  <a:pt x="5019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tint val="66000"/>
                  <a:satMod val="160000"/>
                  <a:lumMod val="100000"/>
                  <a:alpha val="79000"/>
                </a:schemeClr>
              </a:gs>
              <a:gs pos="50000">
                <a:schemeClr val="accent3">
                  <a:lumMod val="50000"/>
                  <a:tint val="44500"/>
                  <a:satMod val="160000"/>
                </a:schemeClr>
              </a:gs>
              <a:gs pos="100000">
                <a:schemeClr val="accent3">
                  <a:lumMod val="50000"/>
                  <a:tint val="23500"/>
                  <a:satMod val="160000"/>
                  <a:alpha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790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Овал 1">
            <a:extLst>
              <a:ext uri="{FF2B5EF4-FFF2-40B4-BE49-F238E27FC236}">
                <a16:creationId xmlns:a16="http://schemas.microsoft.com/office/drawing/2014/main" id="{BE4AB7B8-3933-44FB-BA6B-7D41899BD2ED}"/>
              </a:ext>
            </a:extLst>
          </p:cNvPr>
          <p:cNvSpPr/>
          <p:nvPr/>
        </p:nvSpPr>
        <p:spPr>
          <a:xfrm rot="16200000">
            <a:off x="-834000" y="-3501000"/>
            <a:ext cx="13860000" cy="1386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 useBgFill="1">
        <p:nvSpPr>
          <p:cNvPr id="4" name="Овал 3">
            <a:extLst>
              <a:ext uri="{FF2B5EF4-FFF2-40B4-BE49-F238E27FC236}">
                <a16:creationId xmlns:a16="http://schemas.microsoft.com/office/drawing/2014/main" id="{81B1356F-43F0-4C5F-9E02-E53F86A998A4}"/>
              </a:ext>
            </a:extLst>
          </p:cNvPr>
          <p:cNvSpPr/>
          <p:nvPr/>
        </p:nvSpPr>
        <p:spPr>
          <a:xfrm rot="5400000">
            <a:off x="1056000" y="-1611000"/>
            <a:ext cx="10080000" cy="1008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 useBgFill="1">
        <p:nvSpPr>
          <p:cNvPr id="5" name="Овал 4">
            <a:extLst>
              <a:ext uri="{FF2B5EF4-FFF2-40B4-BE49-F238E27FC236}">
                <a16:creationId xmlns:a16="http://schemas.microsoft.com/office/drawing/2014/main" id="{20BB94A5-1B00-4111-B0FA-A0E0E1FFF5E0}"/>
              </a:ext>
            </a:extLst>
          </p:cNvPr>
          <p:cNvSpPr/>
          <p:nvPr/>
        </p:nvSpPr>
        <p:spPr>
          <a:xfrm rot="16200000">
            <a:off x="2496000" y="-171000"/>
            <a:ext cx="7200000" cy="720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4F72F4F-5B72-454E-B097-1DAD2AF15112}"/>
              </a:ext>
            </a:extLst>
          </p:cNvPr>
          <p:cNvSpPr/>
          <p:nvPr/>
        </p:nvSpPr>
        <p:spPr>
          <a:xfrm>
            <a:off x="3047999" y="2044004"/>
            <a:ext cx="6096000" cy="27699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Месторасположение</a:t>
            </a:r>
          </a:p>
          <a:p>
            <a:endParaRPr lang="ru-RU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ru-RU" sz="2400" dirty="0">
                <a:solidFill>
                  <a:schemeClr val="accent5">
                    <a:lumMod val="50000"/>
                  </a:schemeClr>
                </a:solidFill>
              </a:rPr>
              <a:t>Первое заведение планируется открыть рядом с университетом и остановками общественного транспорта. Помещение — 60–80 м², рядом с большим пешеходным потоком</a:t>
            </a:r>
          </a:p>
        </p:txBody>
      </p:sp>
    </p:spTree>
    <p:extLst>
      <p:ext uri="{BB962C8B-B14F-4D97-AF65-F5344CB8AC3E}">
        <p14:creationId xmlns:p14="http://schemas.microsoft.com/office/powerpoint/2010/main" val="415879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Овал 5">
            <a:extLst>
              <a:ext uri="{FF2B5EF4-FFF2-40B4-BE49-F238E27FC236}">
                <a16:creationId xmlns:a16="http://schemas.microsoft.com/office/drawing/2014/main" id="{9D64A8A1-EA72-4134-A9D6-3F47184B81D5}"/>
              </a:ext>
            </a:extLst>
          </p:cNvPr>
          <p:cNvSpPr/>
          <p:nvPr/>
        </p:nvSpPr>
        <p:spPr>
          <a:xfrm rot="5400000">
            <a:off x="-834000" y="-3501000"/>
            <a:ext cx="13860000" cy="1386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 useBgFill="1">
        <p:nvSpPr>
          <p:cNvPr id="7" name="Овал 6">
            <a:extLst>
              <a:ext uri="{FF2B5EF4-FFF2-40B4-BE49-F238E27FC236}">
                <a16:creationId xmlns:a16="http://schemas.microsoft.com/office/drawing/2014/main" id="{09C76375-C39D-4079-B96E-A18D1611CE67}"/>
              </a:ext>
            </a:extLst>
          </p:cNvPr>
          <p:cNvSpPr/>
          <p:nvPr/>
        </p:nvSpPr>
        <p:spPr>
          <a:xfrm rot="16200000">
            <a:off x="1056000" y="-1611000"/>
            <a:ext cx="10080000" cy="1008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 useBgFill="1">
        <p:nvSpPr>
          <p:cNvPr id="8" name="Овал 7">
            <a:extLst>
              <a:ext uri="{FF2B5EF4-FFF2-40B4-BE49-F238E27FC236}">
                <a16:creationId xmlns:a16="http://schemas.microsoft.com/office/drawing/2014/main" id="{C75C7560-F1A8-4229-BBB2-DA3FF6282E90}"/>
              </a:ext>
            </a:extLst>
          </p:cNvPr>
          <p:cNvSpPr/>
          <p:nvPr/>
        </p:nvSpPr>
        <p:spPr>
          <a:xfrm rot="5400000">
            <a:off x="2496000" y="-171000"/>
            <a:ext cx="7200000" cy="720000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0E78CCE-0FB2-4C13-96F9-5AA71468BBE0}"/>
              </a:ext>
            </a:extLst>
          </p:cNvPr>
          <p:cNvSpPr/>
          <p:nvPr/>
        </p:nvSpPr>
        <p:spPr>
          <a:xfrm>
            <a:off x="3047999" y="1967060"/>
            <a:ext cx="6096000" cy="27699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4000" dirty="0">
                <a:solidFill>
                  <a:srgbClr val="0909FF"/>
                </a:solidFill>
                <a:latin typeface="Arial Black" panose="020B0A04020102020204" pitchFamily="34" charset="0"/>
              </a:rPr>
              <a:t>Конкуренция</a:t>
            </a:r>
          </a:p>
          <a:p>
            <a:pPr algn="ctr"/>
            <a:endParaRPr lang="ru-RU" sz="2400" dirty="0">
              <a:solidFill>
                <a:srgbClr val="0909FF"/>
              </a:solidFill>
            </a:endParaRPr>
          </a:p>
          <a:p>
            <a:pPr algn="ctr"/>
            <a:r>
              <a:rPr lang="ru-RU" sz="2200" dirty="0">
                <a:solidFill>
                  <a:srgbClr val="0909FF"/>
                </a:solidFill>
                <a:latin typeface="Arial Black" panose="020B0A04020102020204" pitchFamily="34" charset="0"/>
              </a:rPr>
              <a:t>Главные конкуренты — </a:t>
            </a:r>
            <a:r>
              <a:rPr lang="en-US" sz="2200" dirty="0">
                <a:solidFill>
                  <a:srgbClr val="0909FF"/>
                </a:solidFill>
                <a:latin typeface="Arial Black" panose="020B0A04020102020204" pitchFamily="34" charset="0"/>
              </a:rPr>
              <a:t>KFC</a:t>
            </a:r>
            <a:r>
              <a:rPr lang="ru-RU" sz="2200" dirty="0">
                <a:solidFill>
                  <a:srgbClr val="0909FF"/>
                </a:solidFill>
                <a:latin typeface="Arial Black" panose="020B0A04020102020204" pitchFamily="34" charset="0"/>
              </a:rPr>
              <a:t>, EVOS, MAX WAY, </a:t>
            </a:r>
            <a:r>
              <a:rPr lang="ru-RU" sz="2200" dirty="0" err="1">
                <a:solidFill>
                  <a:srgbClr val="0909FF"/>
                </a:solidFill>
                <a:latin typeface="Arial Black" panose="020B0A04020102020204" pitchFamily="34" charset="0"/>
              </a:rPr>
              <a:t>Oqtepa</a:t>
            </a:r>
            <a:r>
              <a:rPr lang="ru-RU" sz="2200" dirty="0">
                <a:solidFill>
                  <a:srgbClr val="0909FF"/>
                </a:solidFill>
                <a:latin typeface="Arial Black" panose="020B0A04020102020204" pitchFamily="34" charset="0"/>
              </a:rPr>
              <a:t> </a:t>
            </a:r>
            <a:r>
              <a:rPr lang="ru-RU" sz="2200" dirty="0" err="1">
                <a:solidFill>
                  <a:srgbClr val="0909FF"/>
                </a:solidFill>
                <a:latin typeface="Arial Black" panose="020B0A04020102020204" pitchFamily="34" charset="0"/>
              </a:rPr>
              <a:t>Lavash</a:t>
            </a:r>
            <a:endParaRPr lang="ru-RU" sz="2200" dirty="0">
              <a:solidFill>
                <a:srgbClr val="0909FF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2200" dirty="0">
                <a:solidFill>
                  <a:srgbClr val="0909FF"/>
                </a:solidFill>
                <a:latin typeface="Arial Black" panose="020B0A04020102020204" pitchFamily="34" charset="0"/>
              </a:rPr>
              <a:t>Отличие </a:t>
            </a:r>
            <a:r>
              <a:rPr lang="ru-RU" sz="2200" dirty="0" err="1">
                <a:solidFill>
                  <a:srgbClr val="0909FF"/>
                </a:solidFill>
                <a:latin typeface="Arial Black" panose="020B0A04020102020204" pitchFamily="34" charset="0"/>
              </a:rPr>
              <a:t>BurgerCity</a:t>
            </a:r>
            <a:r>
              <a:rPr lang="ru-RU" sz="2200" dirty="0">
                <a:solidFill>
                  <a:srgbClr val="0909FF"/>
                </a:solidFill>
                <a:latin typeface="Arial Black" panose="020B0A04020102020204" pitchFamily="34" charset="0"/>
              </a:rPr>
              <a:t> — низкая цена + уникальные соусы и рецепты + бонусная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395637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595</Words>
  <Application>Microsoft Office PowerPoint</Application>
  <PresentationFormat>Широкоэкранный</PresentationFormat>
  <Paragraphs>138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5</cp:revision>
  <dcterms:created xsi:type="dcterms:W3CDTF">2025-10-07T16:03:20Z</dcterms:created>
  <dcterms:modified xsi:type="dcterms:W3CDTF">2025-10-08T16:54:30Z</dcterms:modified>
</cp:coreProperties>
</file>